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F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2975" autoAdjust="0"/>
  </p:normalViewPr>
  <p:slideViewPr>
    <p:cSldViewPr>
      <p:cViewPr varScale="1">
        <p:scale>
          <a:sx n="58" d="100"/>
          <a:sy n="58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2ACE4-D892-403F-8E1F-04E9852662F8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01BD-AFBE-440E-8411-596F45FA5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01BD-AFBE-440E-8411-596F45FA587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82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02632" indent="-270244" defTabSz="90982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080975" indent="-216195" defTabSz="90982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513363" indent="-216195" defTabSz="90982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1945754" indent="-216195" defTabSz="90982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378143" indent="-216195" defTabSz="9098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810532" indent="-216195" defTabSz="9098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242922" indent="-216195" defTabSz="9098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675311" indent="-216195" defTabSz="9098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13CDCC-E419-4F24-B18F-8D9337EBDEA9}" type="slidenum">
              <a:rPr lang="en-US" sz="1100"/>
              <a:pPr eaLnBrk="1" hangingPunct="1"/>
              <a:t>10</a:t>
            </a:fld>
            <a:endParaRPr lang="en-US" sz="1100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4AB8-C5A8-4DF2-8E68-DF673D8EEDA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0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2151" indent="-162151">
              <a:buFont typeface="Arial" pitchFamily="34" charset="0"/>
              <a:buChar char="•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4AB8-C5A8-4DF2-8E68-DF673D8EEDA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48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2151" indent="-162151">
              <a:buFont typeface="Arial" pitchFamily="34" charset="0"/>
              <a:buChar char="•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4AB8-C5A8-4DF2-8E68-DF673D8EEDA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48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2151" indent="-162151">
              <a:buFont typeface="Arial" pitchFamily="34" charset="0"/>
              <a:buChar char="•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4AB8-C5A8-4DF2-8E68-DF673D8EED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3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0251" indent="-270251">
              <a:buFont typeface="Arial" pitchFamily="34" charset="0"/>
              <a:buChar char="•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4AB8-C5A8-4DF2-8E68-DF673D8EED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39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8C38-1CD0-41D3-A455-E83C954D79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9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8C38-1CD0-41D3-A455-E83C954D79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4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8C38-1CD0-41D3-A455-E83C954D79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6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8C38-1CD0-41D3-A455-E83C954D79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8C38-1CD0-41D3-A455-E83C954D79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4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8C38-1CD0-41D3-A455-E83C954D79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7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846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02654" indent="-270251" defTabSz="909846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081006" indent="-216202" defTabSz="909846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513408" indent="-216202" defTabSz="909846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1945810" indent="-216202" defTabSz="909846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378212" indent="-216202" defTabSz="90984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810614" indent="-216202" defTabSz="90984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243015" indent="-216202" defTabSz="90984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675417" indent="-216202" defTabSz="90984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894518-5C32-4EE9-9C0F-E439AECB0516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2D71-9BCB-4CF2-9033-3A0A33120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AEDC-7B8A-41E6-BD03-599E12D1F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F0DB-1EDB-470C-B05A-C18E6AEC40F1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B15E-EC5E-42AF-8803-167D0B5A1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Calleguas Regional Salinity Management Project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Susan Mulligan, General Manager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Calleguas Municipal Water District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logo jim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7432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ulligan\Desktop\Picture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935163"/>
            <a:ext cx="8793163" cy="29017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756525" cy="1054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+mn-lt"/>
              </a:rPr>
              <a:t>Horizontal directional drilling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8" y="2856286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Drill rig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74949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String of steel rods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352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38900" y="23622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Barge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:\Engineering\Capital Projects\Spec 451-500\484 Hueneme Outfall Replacement\Inspection Photos\2009\10 - October 2009\10-09-09 HDD Setup cont\100909 077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03421" y="527304"/>
            <a:ext cx="8497824" cy="4882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486400"/>
            <a:ext cx="77565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Drill rig for installation of the outfall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Placeholder 2" descr="C:\Users\kristinem\Desktop\Barge and Tu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38200" y="304800"/>
            <a:ext cx="73152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791200"/>
            <a:ext cx="77565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Tugboat and barge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600" r="16600"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791200"/>
            <a:ext cx="77565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Pipe Stringing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Area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Point Mugu Naval Air Weapons Center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4572000"/>
            <a:ext cx="1295400" cy="9144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Placeholder 2" descr="H:\Engineering\Capital Projects\Spec 451-500\484 Hueneme Outfall Replacement\Inspection Photos\2009\11 - November 2009\11-17-09\100_27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199" y="533400"/>
            <a:ext cx="8135471" cy="461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334000"/>
            <a:ext cx="77565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Pulling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pipe string across beach at Pt. Mugu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Placeholder 2" descr="H:\Engineering\Capital Projects\Spec 451-500\484 Hueneme Outfall Replacement\Inspection Photos\2009\11 - November 2009\11-17-09\100_27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58297" y="533401"/>
            <a:ext cx="8328503" cy="4580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1675" y="5181600"/>
            <a:ext cx="77565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Floating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pipe string over to Hueneme Beach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Susan\Desktop\Susan's Files\Work\Graphics\SMP Base Map Sep 2012.JPG"/>
          <p:cNvPicPr>
            <a:picLocks noChangeAspect="1" noChangeArrowheads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51526" cy="5791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3809999" y="2596426"/>
            <a:ext cx="255704" cy="836666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292548"/>
              <a:gd name="connsiteY0" fmla="*/ 990600 h 990600"/>
              <a:gd name="connsiteX1" fmla="*/ 381000 w 3292548"/>
              <a:gd name="connsiteY1" fmla="*/ 54226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4624 w 3357172"/>
              <a:gd name="connsiteY0" fmla="*/ 990600 h 990600"/>
              <a:gd name="connsiteX1" fmla="*/ 140824 w 3357172"/>
              <a:gd name="connsiteY1" fmla="*/ 838200 h 990600"/>
              <a:gd name="connsiteX2" fmla="*/ 2485302 w 3357172"/>
              <a:gd name="connsiteY2" fmla="*/ 542260 h 990600"/>
              <a:gd name="connsiteX3" fmla="*/ 2974400 w 3357172"/>
              <a:gd name="connsiteY3" fmla="*/ 329609 h 990600"/>
              <a:gd name="connsiteX4" fmla="*/ 3357172 w 3357172"/>
              <a:gd name="connsiteY4" fmla="*/ 0 h 990600"/>
              <a:gd name="connsiteX5" fmla="*/ 3357172 w 3357172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472263 w 3764811"/>
              <a:gd name="connsiteY0" fmla="*/ 990600 h 990600"/>
              <a:gd name="connsiteX1" fmla="*/ 548463 w 3764811"/>
              <a:gd name="connsiteY1" fmla="*/ 838200 h 990600"/>
              <a:gd name="connsiteX2" fmla="*/ 472263 w 3764811"/>
              <a:gd name="connsiteY2" fmla="*/ 609600 h 990600"/>
              <a:gd name="connsiteX3" fmla="*/ 3382039 w 3764811"/>
              <a:gd name="connsiteY3" fmla="*/ 329609 h 990600"/>
              <a:gd name="connsiteX4" fmla="*/ 3764811 w 3764811"/>
              <a:gd name="connsiteY4" fmla="*/ 0 h 990600"/>
              <a:gd name="connsiteX5" fmla="*/ 3764811 w 3764811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1386958 w 3917506"/>
              <a:gd name="connsiteY5" fmla="*/ 22860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777358 w 3917506"/>
              <a:gd name="connsiteY5" fmla="*/ 152400 h 990600"/>
              <a:gd name="connsiteX0" fmla="*/ 624958 w 1691758"/>
              <a:gd name="connsiteY0" fmla="*/ 838200 h 838200"/>
              <a:gd name="connsiteX1" fmla="*/ 701158 w 1691758"/>
              <a:gd name="connsiteY1" fmla="*/ 685800 h 838200"/>
              <a:gd name="connsiteX2" fmla="*/ 624958 w 1691758"/>
              <a:gd name="connsiteY2" fmla="*/ 457200 h 838200"/>
              <a:gd name="connsiteX3" fmla="*/ 548758 w 1691758"/>
              <a:gd name="connsiteY3" fmla="*/ 457200 h 838200"/>
              <a:gd name="connsiteX4" fmla="*/ 1691758 w 1691758"/>
              <a:gd name="connsiteY4" fmla="*/ 152400 h 838200"/>
              <a:gd name="connsiteX5" fmla="*/ 777358 w 1691758"/>
              <a:gd name="connsiteY5" fmla="*/ 0 h 838200"/>
              <a:gd name="connsiteX0" fmla="*/ 624958 w 1097221"/>
              <a:gd name="connsiteY0" fmla="*/ 838200 h 838200"/>
              <a:gd name="connsiteX1" fmla="*/ 701158 w 1097221"/>
              <a:gd name="connsiteY1" fmla="*/ 685800 h 838200"/>
              <a:gd name="connsiteX2" fmla="*/ 624958 w 1097221"/>
              <a:gd name="connsiteY2" fmla="*/ 457200 h 838200"/>
              <a:gd name="connsiteX3" fmla="*/ 548758 w 1097221"/>
              <a:gd name="connsiteY3" fmla="*/ 457200 h 838200"/>
              <a:gd name="connsiteX4" fmla="*/ 624958 w 1097221"/>
              <a:gd name="connsiteY4" fmla="*/ 152400 h 838200"/>
              <a:gd name="connsiteX5" fmla="*/ 777358 w 1097221"/>
              <a:gd name="connsiteY5" fmla="*/ 0 h 838200"/>
              <a:gd name="connsiteX0" fmla="*/ 701157 w 1173420"/>
              <a:gd name="connsiteY0" fmla="*/ 838200 h 838200"/>
              <a:gd name="connsiteX1" fmla="*/ 777357 w 1173420"/>
              <a:gd name="connsiteY1" fmla="*/ 685800 h 838200"/>
              <a:gd name="connsiteX2" fmla="*/ 701157 w 1173420"/>
              <a:gd name="connsiteY2" fmla="*/ 457200 h 838200"/>
              <a:gd name="connsiteX3" fmla="*/ 548758 w 1173420"/>
              <a:gd name="connsiteY3" fmla="*/ 457200 h 838200"/>
              <a:gd name="connsiteX4" fmla="*/ 701157 w 1173420"/>
              <a:gd name="connsiteY4" fmla="*/ 152400 h 838200"/>
              <a:gd name="connsiteX5" fmla="*/ 853557 w 1173420"/>
              <a:gd name="connsiteY5" fmla="*/ 0 h 838200"/>
              <a:gd name="connsiteX0" fmla="*/ 152399 w 304799"/>
              <a:gd name="connsiteY0" fmla="*/ 838200 h 838200"/>
              <a:gd name="connsiteX1" fmla="*/ 228599 w 304799"/>
              <a:gd name="connsiteY1" fmla="*/ 685800 h 838200"/>
              <a:gd name="connsiteX2" fmla="*/ 152399 w 304799"/>
              <a:gd name="connsiteY2" fmla="*/ 457200 h 838200"/>
              <a:gd name="connsiteX3" fmla="*/ 0 w 304799"/>
              <a:gd name="connsiteY3" fmla="*/ 457200 h 838200"/>
              <a:gd name="connsiteX4" fmla="*/ 152399 w 304799"/>
              <a:gd name="connsiteY4" fmla="*/ 152400 h 838200"/>
              <a:gd name="connsiteX5" fmla="*/ 304799 w 304799"/>
              <a:gd name="connsiteY5" fmla="*/ 0 h 838200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52399 w 255704"/>
              <a:gd name="connsiteY2" fmla="*/ 451574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03540 w 255704"/>
              <a:gd name="connsiteY1" fmla="*/ 684265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6666"/>
              <a:gd name="connsiteX1" fmla="*/ 150355 w 255704"/>
              <a:gd name="connsiteY1" fmla="*/ 836666 h 836666"/>
              <a:gd name="connsiteX2" fmla="*/ 203540 w 255704"/>
              <a:gd name="connsiteY2" fmla="*/ 684265 h 836666"/>
              <a:gd name="connsiteX3" fmla="*/ 129897 w 255704"/>
              <a:gd name="connsiteY3" fmla="*/ 454131 h 836666"/>
              <a:gd name="connsiteX4" fmla="*/ 0 w 255704"/>
              <a:gd name="connsiteY4" fmla="*/ 451574 h 836666"/>
              <a:gd name="connsiteX5" fmla="*/ 152399 w 255704"/>
              <a:gd name="connsiteY5" fmla="*/ 146774 h 836666"/>
              <a:gd name="connsiteX6" fmla="*/ 255704 w 255704"/>
              <a:gd name="connsiteY6" fmla="*/ 0 h 8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04" h="836666">
                <a:moveTo>
                  <a:pt x="152399" y="832574"/>
                </a:moveTo>
                <a:lnTo>
                  <a:pt x="150355" y="836666"/>
                </a:lnTo>
                <a:lnTo>
                  <a:pt x="203540" y="684265"/>
                </a:lnTo>
                <a:lnTo>
                  <a:pt x="129897" y="454131"/>
                </a:lnTo>
                <a:lnTo>
                  <a:pt x="0" y="451574"/>
                </a:lnTo>
                <a:lnTo>
                  <a:pt x="152399" y="146774"/>
                </a:lnTo>
                <a:lnTo>
                  <a:pt x="255704" y="0"/>
                </a:lnTo>
              </a:path>
            </a:pathLst>
          </a:custGeom>
          <a:ln w="635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2400" y="4557715"/>
            <a:ext cx="321471" cy="471485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0" fmla="*/ 0 w 2604976"/>
              <a:gd name="connsiteY0" fmla="*/ 288850 h 288850"/>
              <a:gd name="connsiteX1" fmla="*/ 76200 w 2604976"/>
              <a:gd name="connsiteY1" fmla="*/ 212651 h 288850"/>
              <a:gd name="connsiteX2" fmla="*/ 2115878 w 2604976"/>
              <a:gd name="connsiteY2" fmla="*/ 212651 h 288850"/>
              <a:gd name="connsiteX3" fmla="*/ 2604976 w 2604976"/>
              <a:gd name="connsiteY3" fmla="*/ 0 h 288850"/>
              <a:gd name="connsiteX0" fmla="*/ 0 w 2115878"/>
              <a:gd name="connsiteY0" fmla="*/ 76199 h 76199"/>
              <a:gd name="connsiteX1" fmla="*/ 76200 w 2115878"/>
              <a:gd name="connsiteY1" fmla="*/ 0 h 76199"/>
              <a:gd name="connsiteX2" fmla="*/ 2115878 w 2115878"/>
              <a:gd name="connsiteY2" fmla="*/ 0 h 76199"/>
              <a:gd name="connsiteX0" fmla="*/ 0 w 76200"/>
              <a:gd name="connsiteY0" fmla="*/ 76199 h 76199"/>
              <a:gd name="connsiteX1" fmla="*/ 76200 w 76200"/>
              <a:gd name="connsiteY1" fmla="*/ 0 h 76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120650 w 501651"/>
              <a:gd name="connsiteY0" fmla="*/ 457199 h 457199"/>
              <a:gd name="connsiteX1" fmla="*/ 196851 w 501651"/>
              <a:gd name="connsiteY1" fmla="*/ 76199 h 457199"/>
              <a:gd name="connsiteX2" fmla="*/ 501651 w 501651"/>
              <a:gd name="connsiteY2" fmla="*/ 0 h 457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0 w 397670"/>
              <a:gd name="connsiteY0" fmla="*/ 452436 h 452436"/>
              <a:gd name="connsiteX1" fmla="*/ 397670 w 397670"/>
              <a:gd name="connsiteY1" fmla="*/ 0 h 452436"/>
              <a:gd name="connsiteX0" fmla="*/ 0 w 397670"/>
              <a:gd name="connsiteY0" fmla="*/ 452436 h 500854"/>
              <a:gd name="connsiteX1" fmla="*/ 11905 w 397670"/>
              <a:gd name="connsiteY1" fmla="*/ 500060 h 500854"/>
              <a:gd name="connsiteX2" fmla="*/ 397670 w 397670"/>
              <a:gd name="connsiteY2" fmla="*/ 0 h 500854"/>
              <a:gd name="connsiteX0" fmla="*/ 0 w 385765"/>
              <a:gd name="connsiteY0" fmla="*/ 500060 h 500060"/>
              <a:gd name="connsiteX1" fmla="*/ 385765 w 385765"/>
              <a:gd name="connsiteY1" fmla="*/ 0 h 500060"/>
              <a:gd name="connsiteX0" fmla="*/ 0 w 385765"/>
              <a:gd name="connsiteY0" fmla="*/ 500060 h 552448"/>
              <a:gd name="connsiteX1" fmla="*/ 0 w 385765"/>
              <a:gd name="connsiteY1" fmla="*/ 552448 h 552448"/>
              <a:gd name="connsiteX2" fmla="*/ 385765 w 385765"/>
              <a:gd name="connsiteY2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765" h="552448">
                <a:moveTo>
                  <a:pt x="0" y="552448"/>
                </a:moveTo>
                <a:lnTo>
                  <a:pt x="385765" y="0"/>
                </a:lnTo>
              </a:path>
            </a:pathLst>
          </a:custGeom>
          <a:ln w="635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429000" y="3429000"/>
            <a:ext cx="533400" cy="547685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0" fmla="*/ 0 w 2604976"/>
              <a:gd name="connsiteY0" fmla="*/ 288850 h 288850"/>
              <a:gd name="connsiteX1" fmla="*/ 76200 w 2604976"/>
              <a:gd name="connsiteY1" fmla="*/ 212651 h 288850"/>
              <a:gd name="connsiteX2" fmla="*/ 2115878 w 2604976"/>
              <a:gd name="connsiteY2" fmla="*/ 212651 h 288850"/>
              <a:gd name="connsiteX3" fmla="*/ 2604976 w 2604976"/>
              <a:gd name="connsiteY3" fmla="*/ 0 h 288850"/>
              <a:gd name="connsiteX0" fmla="*/ 0 w 2115878"/>
              <a:gd name="connsiteY0" fmla="*/ 76199 h 76199"/>
              <a:gd name="connsiteX1" fmla="*/ 76200 w 2115878"/>
              <a:gd name="connsiteY1" fmla="*/ 0 h 76199"/>
              <a:gd name="connsiteX2" fmla="*/ 2115878 w 2115878"/>
              <a:gd name="connsiteY2" fmla="*/ 0 h 76199"/>
              <a:gd name="connsiteX0" fmla="*/ 0 w 76200"/>
              <a:gd name="connsiteY0" fmla="*/ 76199 h 76199"/>
              <a:gd name="connsiteX1" fmla="*/ 76200 w 76200"/>
              <a:gd name="connsiteY1" fmla="*/ 0 h 76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120650 w 501651"/>
              <a:gd name="connsiteY0" fmla="*/ 457199 h 457199"/>
              <a:gd name="connsiteX1" fmla="*/ 196851 w 501651"/>
              <a:gd name="connsiteY1" fmla="*/ 76199 h 457199"/>
              <a:gd name="connsiteX2" fmla="*/ 501651 w 501651"/>
              <a:gd name="connsiteY2" fmla="*/ 0 h 457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0 w 397670"/>
              <a:gd name="connsiteY0" fmla="*/ 452436 h 452436"/>
              <a:gd name="connsiteX1" fmla="*/ 397670 w 397670"/>
              <a:gd name="connsiteY1" fmla="*/ 0 h 452436"/>
              <a:gd name="connsiteX0" fmla="*/ 0 w 397670"/>
              <a:gd name="connsiteY0" fmla="*/ 452436 h 500854"/>
              <a:gd name="connsiteX1" fmla="*/ 11905 w 397670"/>
              <a:gd name="connsiteY1" fmla="*/ 500060 h 500854"/>
              <a:gd name="connsiteX2" fmla="*/ 397670 w 397670"/>
              <a:gd name="connsiteY2" fmla="*/ 0 h 500854"/>
              <a:gd name="connsiteX0" fmla="*/ 0 w 385765"/>
              <a:gd name="connsiteY0" fmla="*/ 500060 h 500060"/>
              <a:gd name="connsiteX1" fmla="*/ 385765 w 385765"/>
              <a:gd name="connsiteY1" fmla="*/ 0 h 500060"/>
              <a:gd name="connsiteX0" fmla="*/ 0 w 385765"/>
              <a:gd name="connsiteY0" fmla="*/ 500060 h 552448"/>
              <a:gd name="connsiteX1" fmla="*/ 0 w 385765"/>
              <a:gd name="connsiteY1" fmla="*/ 552448 h 552448"/>
              <a:gd name="connsiteX2" fmla="*/ 385765 w 385765"/>
              <a:gd name="connsiteY2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765" h="552448">
                <a:moveTo>
                  <a:pt x="0" y="552448"/>
                </a:moveTo>
                <a:lnTo>
                  <a:pt x="385765" y="0"/>
                </a:lnTo>
              </a:path>
            </a:pathLst>
          </a:custGeom>
          <a:ln w="635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59253" y="2057400"/>
            <a:ext cx="360348" cy="542658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0" fmla="*/ 0 w 2604976"/>
              <a:gd name="connsiteY0" fmla="*/ 288850 h 288850"/>
              <a:gd name="connsiteX1" fmla="*/ 76200 w 2604976"/>
              <a:gd name="connsiteY1" fmla="*/ 212651 h 288850"/>
              <a:gd name="connsiteX2" fmla="*/ 2115878 w 2604976"/>
              <a:gd name="connsiteY2" fmla="*/ 212651 h 288850"/>
              <a:gd name="connsiteX3" fmla="*/ 2604976 w 2604976"/>
              <a:gd name="connsiteY3" fmla="*/ 0 h 288850"/>
              <a:gd name="connsiteX0" fmla="*/ 0 w 2115878"/>
              <a:gd name="connsiteY0" fmla="*/ 76199 h 76199"/>
              <a:gd name="connsiteX1" fmla="*/ 76200 w 2115878"/>
              <a:gd name="connsiteY1" fmla="*/ 0 h 76199"/>
              <a:gd name="connsiteX2" fmla="*/ 2115878 w 2115878"/>
              <a:gd name="connsiteY2" fmla="*/ 0 h 76199"/>
              <a:gd name="connsiteX0" fmla="*/ 0 w 76200"/>
              <a:gd name="connsiteY0" fmla="*/ 76199 h 76199"/>
              <a:gd name="connsiteX1" fmla="*/ 76200 w 76200"/>
              <a:gd name="connsiteY1" fmla="*/ 0 h 76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120650 w 501651"/>
              <a:gd name="connsiteY0" fmla="*/ 457199 h 457199"/>
              <a:gd name="connsiteX1" fmla="*/ 196851 w 501651"/>
              <a:gd name="connsiteY1" fmla="*/ 76199 h 457199"/>
              <a:gd name="connsiteX2" fmla="*/ 501651 w 501651"/>
              <a:gd name="connsiteY2" fmla="*/ 0 h 457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0 w 397670"/>
              <a:gd name="connsiteY0" fmla="*/ 452436 h 452436"/>
              <a:gd name="connsiteX1" fmla="*/ 397670 w 397670"/>
              <a:gd name="connsiteY1" fmla="*/ 0 h 452436"/>
              <a:gd name="connsiteX0" fmla="*/ 0 w 397670"/>
              <a:gd name="connsiteY0" fmla="*/ 452436 h 500854"/>
              <a:gd name="connsiteX1" fmla="*/ 11905 w 397670"/>
              <a:gd name="connsiteY1" fmla="*/ 500060 h 500854"/>
              <a:gd name="connsiteX2" fmla="*/ 397670 w 397670"/>
              <a:gd name="connsiteY2" fmla="*/ 0 h 500854"/>
              <a:gd name="connsiteX0" fmla="*/ 0 w 385765"/>
              <a:gd name="connsiteY0" fmla="*/ 500060 h 500060"/>
              <a:gd name="connsiteX1" fmla="*/ 385765 w 385765"/>
              <a:gd name="connsiteY1" fmla="*/ 0 h 500060"/>
              <a:gd name="connsiteX0" fmla="*/ 0 w 385765"/>
              <a:gd name="connsiteY0" fmla="*/ 500060 h 552448"/>
              <a:gd name="connsiteX1" fmla="*/ 0 w 385765"/>
              <a:gd name="connsiteY1" fmla="*/ 552448 h 552448"/>
              <a:gd name="connsiteX2" fmla="*/ 385765 w 385765"/>
              <a:gd name="connsiteY2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9 h 552449"/>
              <a:gd name="connsiteX1" fmla="*/ 385765 w 385765"/>
              <a:gd name="connsiteY1" fmla="*/ 0 h 552449"/>
              <a:gd name="connsiteX0" fmla="*/ 0 w 385765"/>
              <a:gd name="connsiteY0" fmla="*/ 552449 h 552449"/>
              <a:gd name="connsiteX1" fmla="*/ 0 w 385765"/>
              <a:gd name="connsiteY1" fmla="*/ 552448 h 552449"/>
              <a:gd name="connsiteX2" fmla="*/ 385765 w 385765"/>
              <a:gd name="connsiteY2" fmla="*/ 0 h 552449"/>
              <a:gd name="connsiteX0" fmla="*/ 0 w 385765"/>
              <a:gd name="connsiteY0" fmla="*/ 552449 h 552449"/>
              <a:gd name="connsiteX1" fmla="*/ 0 w 385765"/>
              <a:gd name="connsiteY1" fmla="*/ 552448 h 552449"/>
              <a:gd name="connsiteX2" fmla="*/ 385765 w 385765"/>
              <a:gd name="connsiteY2" fmla="*/ 0 h 552449"/>
              <a:gd name="connsiteX0" fmla="*/ 0 w 385765"/>
              <a:gd name="connsiteY0" fmla="*/ 552449 h 567078"/>
              <a:gd name="connsiteX1" fmla="*/ 0 w 385765"/>
              <a:gd name="connsiteY1" fmla="*/ 552448 h 567078"/>
              <a:gd name="connsiteX2" fmla="*/ 385765 w 385765"/>
              <a:gd name="connsiteY2" fmla="*/ 0 h 567078"/>
              <a:gd name="connsiteX0" fmla="*/ 0 w 385765"/>
              <a:gd name="connsiteY0" fmla="*/ 552449 h 552449"/>
              <a:gd name="connsiteX1" fmla="*/ 0 w 385765"/>
              <a:gd name="connsiteY1" fmla="*/ 552448 h 552449"/>
              <a:gd name="connsiteX2" fmla="*/ 385765 w 385765"/>
              <a:gd name="connsiteY2" fmla="*/ 0 h 552449"/>
              <a:gd name="connsiteX0" fmla="*/ 0 w 385765"/>
              <a:gd name="connsiteY0" fmla="*/ 552449 h 736597"/>
              <a:gd name="connsiteX1" fmla="*/ 0 w 385765"/>
              <a:gd name="connsiteY1" fmla="*/ 736597 h 736597"/>
              <a:gd name="connsiteX2" fmla="*/ 385765 w 385765"/>
              <a:gd name="connsiteY2" fmla="*/ 0 h 736597"/>
              <a:gd name="connsiteX0" fmla="*/ 0 w 385765"/>
              <a:gd name="connsiteY0" fmla="*/ 552449 h 552449"/>
              <a:gd name="connsiteX1" fmla="*/ 385765 w 385765"/>
              <a:gd name="connsiteY1" fmla="*/ 0 h 552449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8 h 644524"/>
              <a:gd name="connsiteX1" fmla="*/ 0 w 385765"/>
              <a:gd name="connsiteY1" fmla="*/ 644524 h 644524"/>
              <a:gd name="connsiteX2" fmla="*/ 385765 w 385765"/>
              <a:gd name="connsiteY2" fmla="*/ 0 h 644524"/>
              <a:gd name="connsiteX0" fmla="*/ 128588 w 514353"/>
              <a:gd name="connsiteY0" fmla="*/ 552448 h 644524"/>
              <a:gd name="connsiteX1" fmla="*/ 0 w 514353"/>
              <a:gd name="connsiteY1" fmla="*/ 552448 h 644524"/>
              <a:gd name="connsiteX2" fmla="*/ 128588 w 514353"/>
              <a:gd name="connsiteY2" fmla="*/ 644524 h 644524"/>
              <a:gd name="connsiteX3" fmla="*/ 514353 w 514353"/>
              <a:gd name="connsiteY3" fmla="*/ 0 h 644524"/>
              <a:gd name="connsiteX0" fmla="*/ 64294 w 514353"/>
              <a:gd name="connsiteY0" fmla="*/ 368298 h 644524"/>
              <a:gd name="connsiteX1" fmla="*/ 0 w 514353"/>
              <a:gd name="connsiteY1" fmla="*/ 552448 h 644524"/>
              <a:gd name="connsiteX2" fmla="*/ 128588 w 514353"/>
              <a:gd name="connsiteY2" fmla="*/ 644524 h 644524"/>
              <a:gd name="connsiteX3" fmla="*/ 514353 w 514353"/>
              <a:gd name="connsiteY3" fmla="*/ 0 h 644524"/>
              <a:gd name="connsiteX0" fmla="*/ 64294 w 514353"/>
              <a:gd name="connsiteY0" fmla="*/ 368298 h 608383"/>
              <a:gd name="connsiteX1" fmla="*/ 0 w 514353"/>
              <a:gd name="connsiteY1" fmla="*/ 552448 h 608383"/>
              <a:gd name="connsiteX2" fmla="*/ 141207 w 514353"/>
              <a:gd name="connsiteY2" fmla="*/ 608383 h 608383"/>
              <a:gd name="connsiteX3" fmla="*/ 514353 w 514353"/>
              <a:gd name="connsiteY3" fmla="*/ 0 h 608383"/>
              <a:gd name="connsiteX0" fmla="*/ 64294 w 514353"/>
              <a:gd name="connsiteY0" fmla="*/ 368298 h 565358"/>
              <a:gd name="connsiteX1" fmla="*/ 0 w 514353"/>
              <a:gd name="connsiteY1" fmla="*/ 552448 h 565358"/>
              <a:gd name="connsiteX2" fmla="*/ 163440 w 514353"/>
              <a:gd name="connsiteY2" fmla="*/ 565358 h 565358"/>
              <a:gd name="connsiteX3" fmla="*/ 514353 w 514353"/>
              <a:gd name="connsiteY3" fmla="*/ 0 h 565358"/>
              <a:gd name="connsiteX0" fmla="*/ 0 w 450059"/>
              <a:gd name="connsiteY0" fmla="*/ 368298 h 565358"/>
              <a:gd name="connsiteX1" fmla="*/ 99146 w 450059"/>
              <a:gd name="connsiteY1" fmla="*/ 565358 h 565358"/>
              <a:gd name="connsiteX2" fmla="*/ 450059 w 450059"/>
              <a:gd name="connsiteY2" fmla="*/ 0 h 565358"/>
              <a:gd name="connsiteX0" fmla="*/ 0 w 350913"/>
              <a:gd name="connsiteY0" fmla="*/ 565358 h 565358"/>
              <a:gd name="connsiteX1" fmla="*/ 350913 w 350913"/>
              <a:gd name="connsiteY1" fmla="*/ 0 h 56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913" h="565358">
                <a:moveTo>
                  <a:pt x="0" y="565358"/>
                </a:moveTo>
                <a:cubicBezTo>
                  <a:pt x="132794" y="387231"/>
                  <a:pt x="222325" y="184149"/>
                  <a:pt x="350913" y="0"/>
                </a:cubicBezTo>
              </a:path>
            </a:pathLst>
          </a:custGeom>
          <a:ln w="635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7201" y="3953540"/>
            <a:ext cx="2987748" cy="618459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2987749"/>
              <a:gd name="connsiteY0" fmla="*/ 618460 h 618460"/>
              <a:gd name="connsiteX1" fmla="*/ 76201 w 2987749"/>
              <a:gd name="connsiteY1" fmla="*/ 542260 h 618460"/>
              <a:gd name="connsiteX2" fmla="*/ 2115879 w 2987749"/>
              <a:gd name="connsiteY2" fmla="*/ 542260 h 618460"/>
              <a:gd name="connsiteX3" fmla="*/ 2604977 w 2987749"/>
              <a:gd name="connsiteY3" fmla="*/ 329609 h 618460"/>
              <a:gd name="connsiteX4" fmla="*/ 2987749 w 2987749"/>
              <a:gd name="connsiteY4" fmla="*/ 0 h 618460"/>
              <a:gd name="connsiteX5" fmla="*/ 2987749 w 2987749"/>
              <a:gd name="connsiteY5" fmla="*/ 0 h 618460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748" h="618459">
                <a:moveTo>
                  <a:pt x="0" y="618459"/>
                </a:moveTo>
                <a:lnTo>
                  <a:pt x="76200" y="542260"/>
                </a:lnTo>
                <a:lnTo>
                  <a:pt x="2115878" y="542260"/>
                </a:lnTo>
                <a:lnTo>
                  <a:pt x="2604976" y="329609"/>
                </a:lnTo>
                <a:lnTo>
                  <a:pt x="2987748" y="0"/>
                </a:lnTo>
                <a:lnTo>
                  <a:pt x="2987748" y="0"/>
                </a:lnTo>
              </a:path>
            </a:pathLst>
          </a:custGeom>
          <a:ln w="635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914400" y="464820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459480" y="399288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172200" y="129540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4983480" y="160020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5745480" y="190500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6812280" y="312420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6705600" y="224028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19601" y="1371600"/>
            <a:ext cx="4495799" cy="925643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292548"/>
              <a:gd name="connsiteY0" fmla="*/ 990600 h 990600"/>
              <a:gd name="connsiteX1" fmla="*/ 381000 w 3292548"/>
              <a:gd name="connsiteY1" fmla="*/ 54226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4624 w 3357172"/>
              <a:gd name="connsiteY0" fmla="*/ 990600 h 990600"/>
              <a:gd name="connsiteX1" fmla="*/ 140824 w 3357172"/>
              <a:gd name="connsiteY1" fmla="*/ 838200 h 990600"/>
              <a:gd name="connsiteX2" fmla="*/ 2485302 w 3357172"/>
              <a:gd name="connsiteY2" fmla="*/ 542260 h 990600"/>
              <a:gd name="connsiteX3" fmla="*/ 2974400 w 3357172"/>
              <a:gd name="connsiteY3" fmla="*/ 329609 h 990600"/>
              <a:gd name="connsiteX4" fmla="*/ 3357172 w 3357172"/>
              <a:gd name="connsiteY4" fmla="*/ 0 h 990600"/>
              <a:gd name="connsiteX5" fmla="*/ 3357172 w 3357172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472263 w 3764811"/>
              <a:gd name="connsiteY0" fmla="*/ 990600 h 990600"/>
              <a:gd name="connsiteX1" fmla="*/ 548463 w 3764811"/>
              <a:gd name="connsiteY1" fmla="*/ 838200 h 990600"/>
              <a:gd name="connsiteX2" fmla="*/ 472263 w 3764811"/>
              <a:gd name="connsiteY2" fmla="*/ 609600 h 990600"/>
              <a:gd name="connsiteX3" fmla="*/ 3382039 w 3764811"/>
              <a:gd name="connsiteY3" fmla="*/ 329609 h 990600"/>
              <a:gd name="connsiteX4" fmla="*/ 3764811 w 3764811"/>
              <a:gd name="connsiteY4" fmla="*/ 0 h 990600"/>
              <a:gd name="connsiteX5" fmla="*/ 3764811 w 3764811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1386958 w 3917506"/>
              <a:gd name="connsiteY5" fmla="*/ 22860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777358 w 3917506"/>
              <a:gd name="connsiteY5" fmla="*/ 152400 h 990600"/>
              <a:gd name="connsiteX0" fmla="*/ 624958 w 1691758"/>
              <a:gd name="connsiteY0" fmla="*/ 838200 h 838200"/>
              <a:gd name="connsiteX1" fmla="*/ 701158 w 1691758"/>
              <a:gd name="connsiteY1" fmla="*/ 685800 h 838200"/>
              <a:gd name="connsiteX2" fmla="*/ 624958 w 1691758"/>
              <a:gd name="connsiteY2" fmla="*/ 457200 h 838200"/>
              <a:gd name="connsiteX3" fmla="*/ 548758 w 1691758"/>
              <a:gd name="connsiteY3" fmla="*/ 457200 h 838200"/>
              <a:gd name="connsiteX4" fmla="*/ 1691758 w 1691758"/>
              <a:gd name="connsiteY4" fmla="*/ 152400 h 838200"/>
              <a:gd name="connsiteX5" fmla="*/ 777358 w 1691758"/>
              <a:gd name="connsiteY5" fmla="*/ 0 h 838200"/>
              <a:gd name="connsiteX0" fmla="*/ 624958 w 1097221"/>
              <a:gd name="connsiteY0" fmla="*/ 838200 h 838200"/>
              <a:gd name="connsiteX1" fmla="*/ 701158 w 1097221"/>
              <a:gd name="connsiteY1" fmla="*/ 685800 h 838200"/>
              <a:gd name="connsiteX2" fmla="*/ 624958 w 1097221"/>
              <a:gd name="connsiteY2" fmla="*/ 457200 h 838200"/>
              <a:gd name="connsiteX3" fmla="*/ 548758 w 1097221"/>
              <a:gd name="connsiteY3" fmla="*/ 457200 h 838200"/>
              <a:gd name="connsiteX4" fmla="*/ 624958 w 1097221"/>
              <a:gd name="connsiteY4" fmla="*/ 152400 h 838200"/>
              <a:gd name="connsiteX5" fmla="*/ 777358 w 1097221"/>
              <a:gd name="connsiteY5" fmla="*/ 0 h 838200"/>
              <a:gd name="connsiteX0" fmla="*/ 701157 w 1173420"/>
              <a:gd name="connsiteY0" fmla="*/ 838200 h 838200"/>
              <a:gd name="connsiteX1" fmla="*/ 777357 w 1173420"/>
              <a:gd name="connsiteY1" fmla="*/ 685800 h 838200"/>
              <a:gd name="connsiteX2" fmla="*/ 701157 w 1173420"/>
              <a:gd name="connsiteY2" fmla="*/ 457200 h 838200"/>
              <a:gd name="connsiteX3" fmla="*/ 548758 w 1173420"/>
              <a:gd name="connsiteY3" fmla="*/ 457200 h 838200"/>
              <a:gd name="connsiteX4" fmla="*/ 701157 w 1173420"/>
              <a:gd name="connsiteY4" fmla="*/ 152400 h 838200"/>
              <a:gd name="connsiteX5" fmla="*/ 853557 w 1173420"/>
              <a:gd name="connsiteY5" fmla="*/ 0 h 838200"/>
              <a:gd name="connsiteX0" fmla="*/ 152399 w 304799"/>
              <a:gd name="connsiteY0" fmla="*/ 838200 h 838200"/>
              <a:gd name="connsiteX1" fmla="*/ 228599 w 304799"/>
              <a:gd name="connsiteY1" fmla="*/ 685800 h 838200"/>
              <a:gd name="connsiteX2" fmla="*/ 152399 w 304799"/>
              <a:gd name="connsiteY2" fmla="*/ 457200 h 838200"/>
              <a:gd name="connsiteX3" fmla="*/ 0 w 304799"/>
              <a:gd name="connsiteY3" fmla="*/ 457200 h 838200"/>
              <a:gd name="connsiteX4" fmla="*/ 152399 w 304799"/>
              <a:gd name="connsiteY4" fmla="*/ 152400 h 838200"/>
              <a:gd name="connsiteX5" fmla="*/ 304799 w 304799"/>
              <a:gd name="connsiteY5" fmla="*/ 0 h 838200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52399 w 255704"/>
              <a:gd name="connsiteY2" fmla="*/ 451574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03540 w 255704"/>
              <a:gd name="connsiteY1" fmla="*/ 684265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6666"/>
              <a:gd name="connsiteX1" fmla="*/ 150355 w 255704"/>
              <a:gd name="connsiteY1" fmla="*/ 836666 h 836666"/>
              <a:gd name="connsiteX2" fmla="*/ 203540 w 255704"/>
              <a:gd name="connsiteY2" fmla="*/ 684265 h 836666"/>
              <a:gd name="connsiteX3" fmla="*/ 129897 w 255704"/>
              <a:gd name="connsiteY3" fmla="*/ 454131 h 836666"/>
              <a:gd name="connsiteX4" fmla="*/ 0 w 255704"/>
              <a:gd name="connsiteY4" fmla="*/ 451574 h 836666"/>
              <a:gd name="connsiteX5" fmla="*/ 152399 w 255704"/>
              <a:gd name="connsiteY5" fmla="*/ 146774 h 836666"/>
              <a:gd name="connsiteX6" fmla="*/ 255704 w 255704"/>
              <a:gd name="connsiteY6" fmla="*/ 0 h 836666"/>
              <a:gd name="connsiteX0" fmla="*/ 297036 w 400341"/>
              <a:gd name="connsiteY0" fmla="*/ 832574 h 883442"/>
              <a:gd name="connsiteX1" fmla="*/ 0 w 400341"/>
              <a:gd name="connsiteY1" fmla="*/ 883442 h 883442"/>
              <a:gd name="connsiteX2" fmla="*/ 348177 w 400341"/>
              <a:gd name="connsiteY2" fmla="*/ 684265 h 883442"/>
              <a:gd name="connsiteX3" fmla="*/ 274534 w 400341"/>
              <a:gd name="connsiteY3" fmla="*/ 454131 h 883442"/>
              <a:gd name="connsiteX4" fmla="*/ 144637 w 400341"/>
              <a:gd name="connsiteY4" fmla="*/ 451574 h 883442"/>
              <a:gd name="connsiteX5" fmla="*/ 297036 w 400341"/>
              <a:gd name="connsiteY5" fmla="*/ 146774 h 883442"/>
              <a:gd name="connsiteX6" fmla="*/ 400341 w 400341"/>
              <a:gd name="connsiteY6" fmla="*/ 0 h 883442"/>
              <a:gd name="connsiteX0" fmla="*/ 0 w 400341"/>
              <a:gd name="connsiteY0" fmla="*/ 883442 h 883442"/>
              <a:gd name="connsiteX1" fmla="*/ 348177 w 400341"/>
              <a:gd name="connsiteY1" fmla="*/ 684265 h 883442"/>
              <a:gd name="connsiteX2" fmla="*/ 274534 w 400341"/>
              <a:gd name="connsiteY2" fmla="*/ 454131 h 883442"/>
              <a:gd name="connsiteX3" fmla="*/ 144637 w 400341"/>
              <a:gd name="connsiteY3" fmla="*/ 451574 h 883442"/>
              <a:gd name="connsiteX4" fmla="*/ 297036 w 400341"/>
              <a:gd name="connsiteY4" fmla="*/ 146774 h 883442"/>
              <a:gd name="connsiteX5" fmla="*/ 400341 w 400341"/>
              <a:gd name="connsiteY5" fmla="*/ 0 h 883442"/>
              <a:gd name="connsiteX0" fmla="*/ 0 w 420711"/>
              <a:gd name="connsiteY0" fmla="*/ 866090 h 866090"/>
              <a:gd name="connsiteX1" fmla="*/ 368547 w 420711"/>
              <a:gd name="connsiteY1" fmla="*/ 684265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420711"/>
              <a:gd name="connsiteY0" fmla="*/ 866090 h 866090"/>
              <a:gd name="connsiteX1" fmla="*/ 296874 w 420711"/>
              <a:gd name="connsiteY1" fmla="*/ 623909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695422"/>
              <a:gd name="connsiteY0" fmla="*/ 866090 h 866090"/>
              <a:gd name="connsiteX1" fmla="*/ 296874 w 695422"/>
              <a:gd name="connsiteY1" fmla="*/ 623909 h 866090"/>
              <a:gd name="connsiteX2" fmla="*/ 694765 w 695422"/>
              <a:gd name="connsiteY2" fmla="*/ 317575 h 866090"/>
              <a:gd name="connsiteX3" fmla="*/ 165007 w 695422"/>
              <a:gd name="connsiteY3" fmla="*/ 451574 h 866090"/>
              <a:gd name="connsiteX4" fmla="*/ 317406 w 695422"/>
              <a:gd name="connsiteY4" fmla="*/ 146774 h 866090"/>
              <a:gd name="connsiteX5" fmla="*/ 420711 w 695422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317406 w 1157870"/>
              <a:gd name="connsiteY4" fmla="*/ 146774 h 866090"/>
              <a:gd name="connsiteX5" fmla="*/ 420711 w 1157870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420711 w 1157870"/>
              <a:gd name="connsiteY4" fmla="*/ 0 h 866090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57870 w 1734218"/>
              <a:gd name="connsiteY3" fmla="*/ 154319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701555 w 1734218"/>
              <a:gd name="connsiteY2" fmla="*/ 275326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2115218"/>
              <a:gd name="connsiteY0" fmla="*/ 533400 h 550727"/>
              <a:gd name="connsiteX1" fmla="*/ 677874 w 2115218"/>
              <a:gd name="connsiteY1" fmla="*/ 550727 h 550727"/>
              <a:gd name="connsiteX2" fmla="*/ 1082555 w 2115218"/>
              <a:gd name="connsiteY2" fmla="*/ 275326 h 550727"/>
              <a:gd name="connsiteX3" fmla="*/ 1556222 w 2115218"/>
              <a:gd name="connsiteY3" fmla="*/ 210148 h 550727"/>
              <a:gd name="connsiteX4" fmla="*/ 2115218 w 2115218"/>
              <a:gd name="connsiteY4" fmla="*/ 0 h 550727"/>
              <a:gd name="connsiteX0" fmla="*/ 0 w 2115218"/>
              <a:gd name="connsiteY0" fmla="*/ 533400 h 533400"/>
              <a:gd name="connsiteX1" fmla="*/ 249703 w 2115218"/>
              <a:gd name="connsiteY1" fmla="*/ 441870 h 533400"/>
              <a:gd name="connsiteX2" fmla="*/ 1082555 w 2115218"/>
              <a:gd name="connsiteY2" fmla="*/ 275326 h 533400"/>
              <a:gd name="connsiteX3" fmla="*/ 1556222 w 2115218"/>
              <a:gd name="connsiteY3" fmla="*/ 210148 h 533400"/>
              <a:gd name="connsiteX4" fmla="*/ 2115218 w 2115218"/>
              <a:gd name="connsiteY4" fmla="*/ 0 h 533400"/>
              <a:gd name="connsiteX0" fmla="*/ 0 w 2115218"/>
              <a:gd name="connsiteY0" fmla="*/ 533400 h 533400"/>
              <a:gd name="connsiteX1" fmla="*/ 249703 w 2115218"/>
              <a:gd name="connsiteY1" fmla="*/ 441870 h 533400"/>
              <a:gd name="connsiteX2" fmla="*/ 1190203 w 2115218"/>
              <a:gd name="connsiteY2" fmla="*/ 444659 h 533400"/>
              <a:gd name="connsiteX3" fmla="*/ 1556222 w 2115218"/>
              <a:gd name="connsiteY3" fmla="*/ 210148 h 533400"/>
              <a:gd name="connsiteX4" fmla="*/ 2115218 w 2115218"/>
              <a:gd name="connsiteY4" fmla="*/ 0 h 533400"/>
              <a:gd name="connsiteX0" fmla="*/ 0 w 2186384"/>
              <a:gd name="connsiteY0" fmla="*/ 533400 h 533400"/>
              <a:gd name="connsiteX1" fmla="*/ 249703 w 2186384"/>
              <a:gd name="connsiteY1" fmla="*/ 441870 h 533400"/>
              <a:gd name="connsiteX2" fmla="*/ 1190203 w 2186384"/>
              <a:gd name="connsiteY2" fmla="*/ 444659 h 533400"/>
              <a:gd name="connsiteX3" fmla="*/ 2186384 w 2186384"/>
              <a:gd name="connsiteY3" fmla="*/ 383110 h 533400"/>
              <a:gd name="connsiteX4" fmla="*/ 2115218 w 2186384"/>
              <a:gd name="connsiteY4" fmla="*/ 0 h 533400"/>
              <a:gd name="connsiteX0" fmla="*/ 0 w 2778037"/>
              <a:gd name="connsiteY0" fmla="*/ 150290 h 150290"/>
              <a:gd name="connsiteX1" fmla="*/ 249703 w 2778037"/>
              <a:gd name="connsiteY1" fmla="*/ 58760 h 150290"/>
              <a:gd name="connsiteX2" fmla="*/ 1190203 w 2778037"/>
              <a:gd name="connsiteY2" fmla="*/ 61549 h 150290"/>
              <a:gd name="connsiteX3" fmla="*/ 2186384 w 2778037"/>
              <a:gd name="connsiteY3" fmla="*/ 0 h 150290"/>
              <a:gd name="connsiteX4" fmla="*/ 2778037 w 2778037"/>
              <a:gd name="connsiteY4" fmla="*/ 75300 h 150290"/>
              <a:gd name="connsiteX0" fmla="*/ 0 w 2778037"/>
              <a:gd name="connsiteY0" fmla="*/ 242214 h 242214"/>
              <a:gd name="connsiteX1" fmla="*/ 249703 w 2778037"/>
              <a:gd name="connsiteY1" fmla="*/ 150684 h 242214"/>
              <a:gd name="connsiteX2" fmla="*/ 1190203 w 2778037"/>
              <a:gd name="connsiteY2" fmla="*/ 153473 h 242214"/>
              <a:gd name="connsiteX3" fmla="*/ 2194851 w 2778037"/>
              <a:gd name="connsiteY3" fmla="*/ 0 h 242214"/>
              <a:gd name="connsiteX4" fmla="*/ 2778037 w 2778037"/>
              <a:gd name="connsiteY4" fmla="*/ 167224 h 242214"/>
              <a:gd name="connsiteX0" fmla="*/ 0 w 2778037"/>
              <a:gd name="connsiteY0" fmla="*/ 242214 h 242214"/>
              <a:gd name="connsiteX1" fmla="*/ 249703 w 2778037"/>
              <a:gd name="connsiteY1" fmla="*/ 150684 h 242214"/>
              <a:gd name="connsiteX2" fmla="*/ 1190203 w 2778037"/>
              <a:gd name="connsiteY2" fmla="*/ 153473 h 242214"/>
              <a:gd name="connsiteX3" fmla="*/ 2194851 w 2778037"/>
              <a:gd name="connsiteY3" fmla="*/ 0 h 242214"/>
              <a:gd name="connsiteX4" fmla="*/ 2778037 w 2778037"/>
              <a:gd name="connsiteY4" fmla="*/ 167224 h 242214"/>
              <a:gd name="connsiteX0" fmla="*/ 0 w 2778037"/>
              <a:gd name="connsiteY0" fmla="*/ 242214 h 304800"/>
              <a:gd name="connsiteX1" fmla="*/ 228600 w 2778037"/>
              <a:gd name="connsiteY1" fmla="*/ 304800 h 304800"/>
              <a:gd name="connsiteX2" fmla="*/ 1190203 w 2778037"/>
              <a:gd name="connsiteY2" fmla="*/ 153473 h 304800"/>
              <a:gd name="connsiteX3" fmla="*/ 2194851 w 2778037"/>
              <a:gd name="connsiteY3" fmla="*/ 0 h 304800"/>
              <a:gd name="connsiteX4" fmla="*/ 2778037 w 2778037"/>
              <a:gd name="connsiteY4" fmla="*/ 167224 h 304800"/>
              <a:gd name="connsiteX0" fmla="*/ 0 w 2778037"/>
              <a:gd name="connsiteY0" fmla="*/ 242214 h 304800"/>
              <a:gd name="connsiteX1" fmla="*/ 228600 w 2778037"/>
              <a:gd name="connsiteY1" fmla="*/ 304800 h 304800"/>
              <a:gd name="connsiteX2" fmla="*/ 1190203 w 2778037"/>
              <a:gd name="connsiteY2" fmla="*/ 153473 h 304800"/>
              <a:gd name="connsiteX3" fmla="*/ 2194851 w 2778037"/>
              <a:gd name="connsiteY3" fmla="*/ 0 h 304800"/>
              <a:gd name="connsiteX4" fmla="*/ 2778037 w 2778037"/>
              <a:gd name="connsiteY4" fmla="*/ 167224 h 304800"/>
              <a:gd name="connsiteX0" fmla="*/ 0 w 2778037"/>
              <a:gd name="connsiteY0" fmla="*/ 242214 h 431442"/>
              <a:gd name="connsiteX1" fmla="*/ 228600 w 2778037"/>
              <a:gd name="connsiteY1" fmla="*/ 304800 h 431442"/>
              <a:gd name="connsiteX2" fmla="*/ 762000 w 2778037"/>
              <a:gd name="connsiteY2" fmla="*/ 381000 h 431442"/>
              <a:gd name="connsiteX3" fmla="*/ 2194851 w 2778037"/>
              <a:gd name="connsiteY3" fmla="*/ 0 h 431442"/>
              <a:gd name="connsiteX4" fmla="*/ 2778037 w 2778037"/>
              <a:gd name="connsiteY4" fmla="*/ 167224 h 431442"/>
              <a:gd name="connsiteX0" fmla="*/ 0 w 2778037"/>
              <a:gd name="connsiteY0" fmla="*/ 242214 h 381000"/>
              <a:gd name="connsiteX1" fmla="*/ 228600 w 2778037"/>
              <a:gd name="connsiteY1" fmla="*/ 304800 h 381000"/>
              <a:gd name="connsiteX2" fmla="*/ 762000 w 2778037"/>
              <a:gd name="connsiteY2" fmla="*/ 381000 h 381000"/>
              <a:gd name="connsiteX3" fmla="*/ 2194851 w 2778037"/>
              <a:gd name="connsiteY3" fmla="*/ 0 h 381000"/>
              <a:gd name="connsiteX4" fmla="*/ 2778037 w 2778037"/>
              <a:gd name="connsiteY4" fmla="*/ 167224 h 381000"/>
              <a:gd name="connsiteX0" fmla="*/ 0 w 2778037"/>
              <a:gd name="connsiteY0" fmla="*/ 242214 h 381000"/>
              <a:gd name="connsiteX1" fmla="*/ 228600 w 2778037"/>
              <a:gd name="connsiteY1" fmla="*/ 304800 h 381000"/>
              <a:gd name="connsiteX2" fmla="*/ 609600 w 2778037"/>
              <a:gd name="connsiteY2" fmla="*/ 228600 h 381000"/>
              <a:gd name="connsiteX3" fmla="*/ 762000 w 2778037"/>
              <a:gd name="connsiteY3" fmla="*/ 381000 h 381000"/>
              <a:gd name="connsiteX4" fmla="*/ 2194851 w 2778037"/>
              <a:gd name="connsiteY4" fmla="*/ 0 h 381000"/>
              <a:gd name="connsiteX5" fmla="*/ 2778037 w 2778037"/>
              <a:gd name="connsiteY5" fmla="*/ 167224 h 381000"/>
              <a:gd name="connsiteX0" fmla="*/ 0 w 2778037"/>
              <a:gd name="connsiteY0" fmla="*/ 244529 h 446815"/>
              <a:gd name="connsiteX1" fmla="*/ 228600 w 2778037"/>
              <a:gd name="connsiteY1" fmla="*/ 307115 h 446815"/>
              <a:gd name="connsiteX2" fmla="*/ 609600 w 2778037"/>
              <a:gd name="connsiteY2" fmla="*/ 230915 h 446815"/>
              <a:gd name="connsiteX3" fmla="*/ 762000 w 2778037"/>
              <a:gd name="connsiteY3" fmla="*/ 383315 h 446815"/>
              <a:gd name="connsiteX4" fmla="*/ 1600200 w 2778037"/>
              <a:gd name="connsiteY4" fmla="*/ 383315 h 446815"/>
              <a:gd name="connsiteX5" fmla="*/ 2194851 w 2778037"/>
              <a:gd name="connsiteY5" fmla="*/ 2315 h 446815"/>
              <a:gd name="connsiteX6" fmla="*/ 2778037 w 2778037"/>
              <a:gd name="connsiteY6" fmla="*/ 169539 h 446815"/>
              <a:gd name="connsiteX0" fmla="*/ 0 w 2778037"/>
              <a:gd name="connsiteY0" fmla="*/ 244529 h 383315"/>
              <a:gd name="connsiteX1" fmla="*/ 228600 w 2778037"/>
              <a:gd name="connsiteY1" fmla="*/ 307115 h 383315"/>
              <a:gd name="connsiteX2" fmla="*/ 609600 w 2778037"/>
              <a:gd name="connsiteY2" fmla="*/ 230915 h 383315"/>
              <a:gd name="connsiteX3" fmla="*/ 762000 w 2778037"/>
              <a:gd name="connsiteY3" fmla="*/ 383315 h 383315"/>
              <a:gd name="connsiteX4" fmla="*/ 1600200 w 2778037"/>
              <a:gd name="connsiteY4" fmla="*/ 383315 h 383315"/>
              <a:gd name="connsiteX5" fmla="*/ 2194851 w 2778037"/>
              <a:gd name="connsiteY5" fmla="*/ 2315 h 383315"/>
              <a:gd name="connsiteX6" fmla="*/ 2778037 w 2778037"/>
              <a:gd name="connsiteY6" fmla="*/ 169539 h 383315"/>
              <a:gd name="connsiteX0" fmla="*/ 0 w 2778037"/>
              <a:gd name="connsiteY0" fmla="*/ 74990 h 213776"/>
              <a:gd name="connsiteX1" fmla="*/ 228600 w 2778037"/>
              <a:gd name="connsiteY1" fmla="*/ 137576 h 213776"/>
              <a:gd name="connsiteX2" fmla="*/ 609600 w 2778037"/>
              <a:gd name="connsiteY2" fmla="*/ 61376 h 213776"/>
              <a:gd name="connsiteX3" fmla="*/ 762000 w 2778037"/>
              <a:gd name="connsiteY3" fmla="*/ 213776 h 213776"/>
              <a:gd name="connsiteX4" fmla="*/ 1600200 w 2778037"/>
              <a:gd name="connsiteY4" fmla="*/ 213776 h 213776"/>
              <a:gd name="connsiteX5" fmla="*/ 2286000 w 2778037"/>
              <a:gd name="connsiteY5" fmla="*/ 135261 h 213776"/>
              <a:gd name="connsiteX6" fmla="*/ 2778037 w 2778037"/>
              <a:gd name="connsiteY6" fmla="*/ 0 h 213776"/>
              <a:gd name="connsiteX0" fmla="*/ 0 w 2971800"/>
              <a:gd name="connsiteY0" fmla="*/ 168330 h 307116"/>
              <a:gd name="connsiteX1" fmla="*/ 228600 w 2971800"/>
              <a:gd name="connsiteY1" fmla="*/ 230916 h 307116"/>
              <a:gd name="connsiteX2" fmla="*/ 609600 w 2971800"/>
              <a:gd name="connsiteY2" fmla="*/ 154716 h 307116"/>
              <a:gd name="connsiteX3" fmla="*/ 762000 w 2971800"/>
              <a:gd name="connsiteY3" fmla="*/ 307116 h 307116"/>
              <a:gd name="connsiteX4" fmla="*/ 1600200 w 2971800"/>
              <a:gd name="connsiteY4" fmla="*/ 307116 h 307116"/>
              <a:gd name="connsiteX5" fmla="*/ 2286000 w 2971800"/>
              <a:gd name="connsiteY5" fmla="*/ 228601 h 307116"/>
              <a:gd name="connsiteX6" fmla="*/ 2971800 w 2971800"/>
              <a:gd name="connsiteY6" fmla="*/ 0 h 307116"/>
              <a:gd name="connsiteX0" fmla="*/ 0 w 2971800"/>
              <a:gd name="connsiteY0" fmla="*/ 168330 h 307116"/>
              <a:gd name="connsiteX1" fmla="*/ 228600 w 2971800"/>
              <a:gd name="connsiteY1" fmla="*/ 230916 h 307116"/>
              <a:gd name="connsiteX2" fmla="*/ 609600 w 2971800"/>
              <a:gd name="connsiteY2" fmla="*/ 154716 h 307116"/>
              <a:gd name="connsiteX3" fmla="*/ 762000 w 2971800"/>
              <a:gd name="connsiteY3" fmla="*/ 307116 h 307116"/>
              <a:gd name="connsiteX4" fmla="*/ 1600200 w 2971800"/>
              <a:gd name="connsiteY4" fmla="*/ 307116 h 307116"/>
              <a:gd name="connsiteX5" fmla="*/ 2286000 w 2971800"/>
              <a:gd name="connsiteY5" fmla="*/ 228601 h 307116"/>
              <a:gd name="connsiteX6" fmla="*/ 2744134 w 2971800"/>
              <a:gd name="connsiteY6" fmla="*/ 77135 h 307116"/>
              <a:gd name="connsiteX7" fmla="*/ 2971800 w 2971800"/>
              <a:gd name="connsiteY7" fmla="*/ 0 h 307116"/>
              <a:gd name="connsiteX0" fmla="*/ 0 w 3886199"/>
              <a:gd name="connsiteY0" fmla="*/ 320730 h 459516"/>
              <a:gd name="connsiteX1" fmla="*/ 228600 w 3886199"/>
              <a:gd name="connsiteY1" fmla="*/ 383316 h 459516"/>
              <a:gd name="connsiteX2" fmla="*/ 609600 w 3886199"/>
              <a:gd name="connsiteY2" fmla="*/ 307116 h 459516"/>
              <a:gd name="connsiteX3" fmla="*/ 762000 w 3886199"/>
              <a:gd name="connsiteY3" fmla="*/ 459516 h 459516"/>
              <a:gd name="connsiteX4" fmla="*/ 1600200 w 3886199"/>
              <a:gd name="connsiteY4" fmla="*/ 459516 h 459516"/>
              <a:gd name="connsiteX5" fmla="*/ 2286000 w 3886199"/>
              <a:gd name="connsiteY5" fmla="*/ 381001 h 459516"/>
              <a:gd name="connsiteX6" fmla="*/ 2744134 w 3886199"/>
              <a:gd name="connsiteY6" fmla="*/ 229535 h 459516"/>
              <a:gd name="connsiteX7" fmla="*/ 3886199 w 3886199"/>
              <a:gd name="connsiteY7" fmla="*/ 0 h 459516"/>
              <a:gd name="connsiteX0" fmla="*/ 0 w 3886199"/>
              <a:gd name="connsiteY0" fmla="*/ 320730 h 459516"/>
              <a:gd name="connsiteX1" fmla="*/ 228600 w 3886199"/>
              <a:gd name="connsiteY1" fmla="*/ 383316 h 459516"/>
              <a:gd name="connsiteX2" fmla="*/ 609600 w 3886199"/>
              <a:gd name="connsiteY2" fmla="*/ 307116 h 459516"/>
              <a:gd name="connsiteX3" fmla="*/ 762000 w 3886199"/>
              <a:gd name="connsiteY3" fmla="*/ 459516 h 459516"/>
              <a:gd name="connsiteX4" fmla="*/ 1600200 w 3886199"/>
              <a:gd name="connsiteY4" fmla="*/ 459516 h 459516"/>
              <a:gd name="connsiteX5" fmla="*/ 2286000 w 3886199"/>
              <a:gd name="connsiteY5" fmla="*/ 381001 h 459516"/>
              <a:gd name="connsiteX6" fmla="*/ 2971799 w 3886199"/>
              <a:gd name="connsiteY6" fmla="*/ 152400 h 459516"/>
              <a:gd name="connsiteX7" fmla="*/ 3886199 w 3886199"/>
              <a:gd name="connsiteY7" fmla="*/ 0 h 459516"/>
              <a:gd name="connsiteX0" fmla="*/ 0 w 3886199"/>
              <a:gd name="connsiteY0" fmla="*/ 320730 h 459516"/>
              <a:gd name="connsiteX1" fmla="*/ 228600 w 3886199"/>
              <a:gd name="connsiteY1" fmla="*/ 383316 h 459516"/>
              <a:gd name="connsiteX2" fmla="*/ 609600 w 3886199"/>
              <a:gd name="connsiteY2" fmla="*/ 307116 h 459516"/>
              <a:gd name="connsiteX3" fmla="*/ 762000 w 3886199"/>
              <a:gd name="connsiteY3" fmla="*/ 459516 h 459516"/>
              <a:gd name="connsiteX4" fmla="*/ 1600200 w 3886199"/>
              <a:gd name="connsiteY4" fmla="*/ 459516 h 459516"/>
              <a:gd name="connsiteX5" fmla="*/ 2286000 w 3886199"/>
              <a:gd name="connsiteY5" fmla="*/ 381001 h 459516"/>
              <a:gd name="connsiteX6" fmla="*/ 2971799 w 3886199"/>
              <a:gd name="connsiteY6" fmla="*/ 152400 h 459516"/>
              <a:gd name="connsiteX7" fmla="*/ 3886199 w 3886199"/>
              <a:gd name="connsiteY7" fmla="*/ 0 h 459516"/>
              <a:gd name="connsiteX0" fmla="*/ 0 w 3809999"/>
              <a:gd name="connsiteY0" fmla="*/ 320730 h 459516"/>
              <a:gd name="connsiteX1" fmla="*/ 228600 w 3809999"/>
              <a:gd name="connsiteY1" fmla="*/ 383316 h 459516"/>
              <a:gd name="connsiteX2" fmla="*/ 609600 w 3809999"/>
              <a:gd name="connsiteY2" fmla="*/ 307116 h 459516"/>
              <a:gd name="connsiteX3" fmla="*/ 762000 w 3809999"/>
              <a:gd name="connsiteY3" fmla="*/ 459516 h 459516"/>
              <a:gd name="connsiteX4" fmla="*/ 1600200 w 3809999"/>
              <a:gd name="connsiteY4" fmla="*/ 459516 h 459516"/>
              <a:gd name="connsiteX5" fmla="*/ 2286000 w 3809999"/>
              <a:gd name="connsiteY5" fmla="*/ 381001 h 459516"/>
              <a:gd name="connsiteX6" fmla="*/ 2971799 w 3809999"/>
              <a:gd name="connsiteY6" fmla="*/ 152400 h 459516"/>
              <a:gd name="connsiteX7" fmla="*/ 3809999 w 3809999"/>
              <a:gd name="connsiteY7" fmla="*/ 0 h 459516"/>
              <a:gd name="connsiteX0" fmla="*/ 0 w 3809999"/>
              <a:gd name="connsiteY0" fmla="*/ 320730 h 459516"/>
              <a:gd name="connsiteX1" fmla="*/ 228600 w 3809999"/>
              <a:gd name="connsiteY1" fmla="*/ 383316 h 459516"/>
              <a:gd name="connsiteX2" fmla="*/ 609600 w 3809999"/>
              <a:gd name="connsiteY2" fmla="*/ 307116 h 459516"/>
              <a:gd name="connsiteX3" fmla="*/ 762000 w 3809999"/>
              <a:gd name="connsiteY3" fmla="*/ 459516 h 459516"/>
              <a:gd name="connsiteX4" fmla="*/ 1600200 w 3809999"/>
              <a:gd name="connsiteY4" fmla="*/ 459516 h 459516"/>
              <a:gd name="connsiteX5" fmla="*/ 2286000 w 3809999"/>
              <a:gd name="connsiteY5" fmla="*/ 381001 h 459516"/>
              <a:gd name="connsiteX6" fmla="*/ 2971799 w 3809999"/>
              <a:gd name="connsiteY6" fmla="*/ 152400 h 459516"/>
              <a:gd name="connsiteX7" fmla="*/ 3809999 w 3809999"/>
              <a:gd name="connsiteY7" fmla="*/ 0 h 459516"/>
              <a:gd name="connsiteX0" fmla="*/ 0 w 3810000"/>
              <a:gd name="connsiteY0" fmla="*/ 262139 h 400925"/>
              <a:gd name="connsiteX1" fmla="*/ 228600 w 3810000"/>
              <a:gd name="connsiteY1" fmla="*/ 324725 h 400925"/>
              <a:gd name="connsiteX2" fmla="*/ 609600 w 3810000"/>
              <a:gd name="connsiteY2" fmla="*/ 248525 h 400925"/>
              <a:gd name="connsiteX3" fmla="*/ 762000 w 3810000"/>
              <a:gd name="connsiteY3" fmla="*/ 400925 h 400925"/>
              <a:gd name="connsiteX4" fmla="*/ 1600200 w 3810000"/>
              <a:gd name="connsiteY4" fmla="*/ 400925 h 400925"/>
              <a:gd name="connsiteX5" fmla="*/ 2286000 w 3810000"/>
              <a:gd name="connsiteY5" fmla="*/ 322410 h 400925"/>
              <a:gd name="connsiteX6" fmla="*/ 2971799 w 3810000"/>
              <a:gd name="connsiteY6" fmla="*/ 93809 h 400925"/>
              <a:gd name="connsiteX7" fmla="*/ 3810000 w 3810000"/>
              <a:gd name="connsiteY7" fmla="*/ 17609 h 400925"/>
              <a:gd name="connsiteX0" fmla="*/ 0 w 3810000"/>
              <a:gd name="connsiteY0" fmla="*/ 244530 h 383316"/>
              <a:gd name="connsiteX1" fmla="*/ 228600 w 3810000"/>
              <a:gd name="connsiteY1" fmla="*/ 307116 h 383316"/>
              <a:gd name="connsiteX2" fmla="*/ 609600 w 3810000"/>
              <a:gd name="connsiteY2" fmla="*/ 230916 h 383316"/>
              <a:gd name="connsiteX3" fmla="*/ 762000 w 3810000"/>
              <a:gd name="connsiteY3" fmla="*/ 383316 h 383316"/>
              <a:gd name="connsiteX4" fmla="*/ 1600200 w 3810000"/>
              <a:gd name="connsiteY4" fmla="*/ 383316 h 383316"/>
              <a:gd name="connsiteX5" fmla="*/ 2286000 w 3810000"/>
              <a:gd name="connsiteY5" fmla="*/ 304801 h 383316"/>
              <a:gd name="connsiteX6" fmla="*/ 2971799 w 3810000"/>
              <a:gd name="connsiteY6" fmla="*/ 76200 h 383316"/>
              <a:gd name="connsiteX7" fmla="*/ 3507069 w 3810000"/>
              <a:gd name="connsiteY7" fmla="*/ 13090 h 383316"/>
              <a:gd name="connsiteX8" fmla="*/ 3810000 w 3810000"/>
              <a:gd name="connsiteY8" fmla="*/ 0 h 383316"/>
              <a:gd name="connsiteX0" fmla="*/ 0 w 3810000"/>
              <a:gd name="connsiteY0" fmla="*/ 333431 h 472217"/>
              <a:gd name="connsiteX1" fmla="*/ 228600 w 3810000"/>
              <a:gd name="connsiteY1" fmla="*/ 396017 h 472217"/>
              <a:gd name="connsiteX2" fmla="*/ 609600 w 3810000"/>
              <a:gd name="connsiteY2" fmla="*/ 319817 h 472217"/>
              <a:gd name="connsiteX3" fmla="*/ 762000 w 3810000"/>
              <a:gd name="connsiteY3" fmla="*/ 472217 h 472217"/>
              <a:gd name="connsiteX4" fmla="*/ 1600200 w 3810000"/>
              <a:gd name="connsiteY4" fmla="*/ 472217 h 472217"/>
              <a:gd name="connsiteX5" fmla="*/ 2286000 w 3810000"/>
              <a:gd name="connsiteY5" fmla="*/ 393702 h 472217"/>
              <a:gd name="connsiteX6" fmla="*/ 2971799 w 3810000"/>
              <a:gd name="connsiteY6" fmla="*/ 165101 h 472217"/>
              <a:gd name="connsiteX7" fmla="*/ 3657599 w 3810000"/>
              <a:gd name="connsiteY7" fmla="*/ 12700 h 472217"/>
              <a:gd name="connsiteX8" fmla="*/ 3810000 w 3810000"/>
              <a:gd name="connsiteY8" fmla="*/ 88901 h 472217"/>
              <a:gd name="connsiteX0" fmla="*/ 0 w 3810000"/>
              <a:gd name="connsiteY0" fmla="*/ 333430 h 472216"/>
              <a:gd name="connsiteX1" fmla="*/ 228600 w 3810000"/>
              <a:gd name="connsiteY1" fmla="*/ 396016 h 472216"/>
              <a:gd name="connsiteX2" fmla="*/ 609600 w 3810000"/>
              <a:gd name="connsiteY2" fmla="*/ 319816 h 472216"/>
              <a:gd name="connsiteX3" fmla="*/ 762000 w 3810000"/>
              <a:gd name="connsiteY3" fmla="*/ 472216 h 472216"/>
              <a:gd name="connsiteX4" fmla="*/ 1600200 w 3810000"/>
              <a:gd name="connsiteY4" fmla="*/ 472216 h 472216"/>
              <a:gd name="connsiteX5" fmla="*/ 2286000 w 3810000"/>
              <a:gd name="connsiteY5" fmla="*/ 393701 h 472216"/>
              <a:gd name="connsiteX6" fmla="*/ 2971799 w 3810000"/>
              <a:gd name="connsiteY6" fmla="*/ 165100 h 472216"/>
              <a:gd name="connsiteX7" fmla="*/ 3581399 w 3810000"/>
              <a:gd name="connsiteY7" fmla="*/ 12700 h 472216"/>
              <a:gd name="connsiteX8" fmla="*/ 3810000 w 3810000"/>
              <a:gd name="connsiteY8" fmla="*/ 88900 h 472216"/>
              <a:gd name="connsiteX0" fmla="*/ 0 w 3810000"/>
              <a:gd name="connsiteY0" fmla="*/ 320730 h 459516"/>
              <a:gd name="connsiteX1" fmla="*/ 228600 w 3810000"/>
              <a:gd name="connsiteY1" fmla="*/ 383316 h 459516"/>
              <a:gd name="connsiteX2" fmla="*/ 609600 w 3810000"/>
              <a:gd name="connsiteY2" fmla="*/ 307116 h 459516"/>
              <a:gd name="connsiteX3" fmla="*/ 762000 w 3810000"/>
              <a:gd name="connsiteY3" fmla="*/ 459516 h 459516"/>
              <a:gd name="connsiteX4" fmla="*/ 1600200 w 3810000"/>
              <a:gd name="connsiteY4" fmla="*/ 459516 h 459516"/>
              <a:gd name="connsiteX5" fmla="*/ 2286000 w 3810000"/>
              <a:gd name="connsiteY5" fmla="*/ 381001 h 459516"/>
              <a:gd name="connsiteX6" fmla="*/ 2971799 w 3810000"/>
              <a:gd name="connsiteY6" fmla="*/ 152400 h 459516"/>
              <a:gd name="connsiteX7" fmla="*/ 3581399 w 3810000"/>
              <a:gd name="connsiteY7" fmla="*/ 0 h 459516"/>
              <a:gd name="connsiteX8" fmla="*/ 3810000 w 3810000"/>
              <a:gd name="connsiteY8" fmla="*/ 76200 h 459516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4419599 w 4419599"/>
              <a:gd name="connsiteY8" fmla="*/ 0 h 535717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3944635 w 4419599"/>
              <a:gd name="connsiteY8" fmla="*/ 58904 h 535717"/>
              <a:gd name="connsiteX9" fmla="*/ 4419599 w 4419599"/>
              <a:gd name="connsiteY9" fmla="*/ 0 h 535717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3859553 w 4419599"/>
              <a:gd name="connsiteY8" fmla="*/ 125754 h 535717"/>
              <a:gd name="connsiteX9" fmla="*/ 4419599 w 4419599"/>
              <a:gd name="connsiteY9" fmla="*/ 0 h 535717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3859553 w 4419599"/>
              <a:gd name="connsiteY8" fmla="*/ 125754 h 535717"/>
              <a:gd name="connsiteX9" fmla="*/ 4281224 w 4419599"/>
              <a:gd name="connsiteY9" fmla="*/ 36465 h 535717"/>
              <a:gd name="connsiteX10" fmla="*/ 4419599 w 4419599"/>
              <a:gd name="connsiteY10" fmla="*/ 0 h 535717"/>
              <a:gd name="connsiteX0" fmla="*/ 0 w 4495799"/>
              <a:gd name="connsiteY0" fmla="*/ 777930 h 916716"/>
              <a:gd name="connsiteX1" fmla="*/ 228600 w 4495799"/>
              <a:gd name="connsiteY1" fmla="*/ 840516 h 916716"/>
              <a:gd name="connsiteX2" fmla="*/ 609600 w 4495799"/>
              <a:gd name="connsiteY2" fmla="*/ 764316 h 916716"/>
              <a:gd name="connsiteX3" fmla="*/ 762000 w 4495799"/>
              <a:gd name="connsiteY3" fmla="*/ 916716 h 916716"/>
              <a:gd name="connsiteX4" fmla="*/ 1600200 w 4495799"/>
              <a:gd name="connsiteY4" fmla="*/ 916716 h 916716"/>
              <a:gd name="connsiteX5" fmla="*/ 2286000 w 4495799"/>
              <a:gd name="connsiteY5" fmla="*/ 838201 h 916716"/>
              <a:gd name="connsiteX6" fmla="*/ 2971799 w 4495799"/>
              <a:gd name="connsiteY6" fmla="*/ 609600 h 916716"/>
              <a:gd name="connsiteX7" fmla="*/ 3581399 w 4495799"/>
              <a:gd name="connsiteY7" fmla="*/ 457200 h 916716"/>
              <a:gd name="connsiteX8" fmla="*/ 3859553 w 4495799"/>
              <a:gd name="connsiteY8" fmla="*/ 506753 h 916716"/>
              <a:gd name="connsiteX9" fmla="*/ 4281224 w 4495799"/>
              <a:gd name="connsiteY9" fmla="*/ 417464 h 916716"/>
              <a:gd name="connsiteX10" fmla="*/ 4495799 w 4495799"/>
              <a:gd name="connsiteY10" fmla="*/ 0 h 916716"/>
              <a:gd name="connsiteX0" fmla="*/ 0 w 4552755"/>
              <a:gd name="connsiteY0" fmla="*/ 777930 h 916716"/>
              <a:gd name="connsiteX1" fmla="*/ 228600 w 4552755"/>
              <a:gd name="connsiteY1" fmla="*/ 840516 h 916716"/>
              <a:gd name="connsiteX2" fmla="*/ 609600 w 4552755"/>
              <a:gd name="connsiteY2" fmla="*/ 764316 h 916716"/>
              <a:gd name="connsiteX3" fmla="*/ 762000 w 4552755"/>
              <a:gd name="connsiteY3" fmla="*/ 916716 h 916716"/>
              <a:gd name="connsiteX4" fmla="*/ 1600200 w 4552755"/>
              <a:gd name="connsiteY4" fmla="*/ 916716 h 916716"/>
              <a:gd name="connsiteX5" fmla="*/ 2286000 w 4552755"/>
              <a:gd name="connsiteY5" fmla="*/ 838201 h 916716"/>
              <a:gd name="connsiteX6" fmla="*/ 2971799 w 4552755"/>
              <a:gd name="connsiteY6" fmla="*/ 609600 h 916716"/>
              <a:gd name="connsiteX7" fmla="*/ 3581399 w 4552755"/>
              <a:gd name="connsiteY7" fmla="*/ 457200 h 916716"/>
              <a:gd name="connsiteX8" fmla="*/ 3859553 w 4552755"/>
              <a:gd name="connsiteY8" fmla="*/ 506753 h 916716"/>
              <a:gd name="connsiteX9" fmla="*/ 4446714 w 4552755"/>
              <a:gd name="connsiteY9" fmla="*/ 372118 h 916716"/>
              <a:gd name="connsiteX10" fmla="*/ 4495799 w 4552755"/>
              <a:gd name="connsiteY10" fmla="*/ 0 h 916716"/>
              <a:gd name="connsiteX0" fmla="*/ 0 w 4495799"/>
              <a:gd name="connsiteY0" fmla="*/ 777930 h 916716"/>
              <a:gd name="connsiteX1" fmla="*/ 228600 w 4495799"/>
              <a:gd name="connsiteY1" fmla="*/ 840516 h 916716"/>
              <a:gd name="connsiteX2" fmla="*/ 609600 w 4495799"/>
              <a:gd name="connsiteY2" fmla="*/ 764316 h 916716"/>
              <a:gd name="connsiteX3" fmla="*/ 762000 w 4495799"/>
              <a:gd name="connsiteY3" fmla="*/ 916716 h 916716"/>
              <a:gd name="connsiteX4" fmla="*/ 1600200 w 4495799"/>
              <a:gd name="connsiteY4" fmla="*/ 916716 h 916716"/>
              <a:gd name="connsiteX5" fmla="*/ 2286000 w 4495799"/>
              <a:gd name="connsiteY5" fmla="*/ 838201 h 916716"/>
              <a:gd name="connsiteX6" fmla="*/ 2971799 w 4495799"/>
              <a:gd name="connsiteY6" fmla="*/ 609600 h 916716"/>
              <a:gd name="connsiteX7" fmla="*/ 3581399 w 4495799"/>
              <a:gd name="connsiteY7" fmla="*/ 457200 h 916716"/>
              <a:gd name="connsiteX8" fmla="*/ 3859553 w 4495799"/>
              <a:gd name="connsiteY8" fmla="*/ 506753 h 916716"/>
              <a:gd name="connsiteX9" fmla="*/ 4446714 w 4495799"/>
              <a:gd name="connsiteY9" fmla="*/ 372118 h 916716"/>
              <a:gd name="connsiteX10" fmla="*/ 4495799 w 4495799"/>
              <a:gd name="connsiteY10" fmla="*/ 0 h 916716"/>
              <a:gd name="connsiteX0" fmla="*/ 0 w 4495799"/>
              <a:gd name="connsiteY0" fmla="*/ 777930 h 916716"/>
              <a:gd name="connsiteX1" fmla="*/ 228600 w 4495799"/>
              <a:gd name="connsiteY1" fmla="*/ 840516 h 916716"/>
              <a:gd name="connsiteX2" fmla="*/ 609600 w 4495799"/>
              <a:gd name="connsiteY2" fmla="*/ 764316 h 916716"/>
              <a:gd name="connsiteX3" fmla="*/ 762000 w 4495799"/>
              <a:gd name="connsiteY3" fmla="*/ 916716 h 916716"/>
              <a:gd name="connsiteX4" fmla="*/ 1600200 w 4495799"/>
              <a:gd name="connsiteY4" fmla="*/ 916716 h 916716"/>
              <a:gd name="connsiteX5" fmla="*/ 2286000 w 4495799"/>
              <a:gd name="connsiteY5" fmla="*/ 838201 h 916716"/>
              <a:gd name="connsiteX6" fmla="*/ 2971799 w 4495799"/>
              <a:gd name="connsiteY6" fmla="*/ 609600 h 916716"/>
              <a:gd name="connsiteX7" fmla="*/ 3581399 w 4495799"/>
              <a:gd name="connsiteY7" fmla="*/ 457200 h 916716"/>
              <a:gd name="connsiteX8" fmla="*/ 3859553 w 4495799"/>
              <a:gd name="connsiteY8" fmla="*/ 506753 h 916716"/>
              <a:gd name="connsiteX9" fmla="*/ 4446714 w 4495799"/>
              <a:gd name="connsiteY9" fmla="*/ 372118 h 916716"/>
              <a:gd name="connsiteX10" fmla="*/ 4495799 w 4495799"/>
              <a:gd name="connsiteY10" fmla="*/ 0 h 916716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5799" h="925643">
                <a:moveTo>
                  <a:pt x="0" y="777930"/>
                </a:moveTo>
                <a:lnTo>
                  <a:pt x="228600" y="840516"/>
                </a:lnTo>
                <a:lnTo>
                  <a:pt x="609600" y="764316"/>
                </a:lnTo>
                <a:lnTo>
                  <a:pt x="762000" y="916716"/>
                </a:lnTo>
                <a:cubicBezTo>
                  <a:pt x="917672" y="904172"/>
                  <a:pt x="1297813" y="900744"/>
                  <a:pt x="1600200" y="916716"/>
                </a:cubicBezTo>
                <a:cubicBezTo>
                  <a:pt x="2187753" y="858826"/>
                  <a:pt x="1583330" y="925643"/>
                  <a:pt x="2286000" y="838201"/>
                </a:cubicBezTo>
                <a:lnTo>
                  <a:pt x="2971799" y="609600"/>
                </a:lnTo>
                <a:cubicBezTo>
                  <a:pt x="3175311" y="560981"/>
                  <a:pt x="3441699" y="469900"/>
                  <a:pt x="3581399" y="457200"/>
                </a:cubicBezTo>
                <a:cubicBezTo>
                  <a:pt x="3743538" y="428917"/>
                  <a:pt x="3594100" y="454005"/>
                  <a:pt x="3859553" y="506753"/>
                </a:cubicBezTo>
                <a:cubicBezTo>
                  <a:pt x="3976191" y="500130"/>
                  <a:pt x="4267278" y="450500"/>
                  <a:pt x="4446714" y="372118"/>
                </a:cubicBezTo>
                <a:lnTo>
                  <a:pt x="4495799" y="0"/>
                </a:lnTo>
              </a:path>
            </a:pathLst>
          </a:custGeom>
          <a:ln w="63500">
            <a:solidFill>
              <a:srgbClr val="00CC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968425"/>
            <a:ext cx="8937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Groundwater desalters are being planned and built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" y="5029200"/>
            <a:ext cx="28690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Port Hueneme Desalter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6754" y="3116759"/>
            <a:ext cx="177984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Oxnard Plain 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Ag Desalter(s)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3800" y="3886200"/>
            <a:ext cx="210762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Round Mountain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Desalter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2600" y="2209800"/>
            <a:ext cx="195495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North Pleasant 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Valley Desalter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2362200"/>
            <a:ext cx="177984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Santa Rosa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Ag Desalter(s)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0400" y="914400"/>
            <a:ext cx="177984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Las Posas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Ag Desalter(s)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2438400" y="384048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3657600" y="243840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57800" y="533400"/>
            <a:ext cx="1393330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Moorpark 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Desalter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03975" y="1282574"/>
            <a:ext cx="1734218" cy="792908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292548"/>
              <a:gd name="connsiteY0" fmla="*/ 990600 h 990600"/>
              <a:gd name="connsiteX1" fmla="*/ 381000 w 3292548"/>
              <a:gd name="connsiteY1" fmla="*/ 54226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4624 w 3357172"/>
              <a:gd name="connsiteY0" fmla="*/ 990600 h 990600"/>
              <a:gd name="connsiteX1" fmla="*/ 140824 w 3357172"/>
              <a:gd name="connsiteY1" fmla="*/ 838200 h 990600"/>
              <a:gd name="connsiteX2" fmla="*/ 2485302 w 3357172"/>
              <a:gd name="connsiteY2" fmla="*/ 542260 h 990600"/>
              <a:gd name="connsiteX3" fmla="*/ 2974400 w 3357172"/>
              <a:gd name="connsiteY3" fmla="*/ 329609 h 990600"/>
              <a:gd name="connsiteX4" fmla="*/ 3357172 w 3357172"/>
              <a:gd name="connsiteY4" fmla="*/ 0 h 990600"/>
              <a:gd name="connsiteX5" fmla="*/ 3357172 w 3357172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472263 w 3764811"/>
              <a:gd name="connsiteY0" fmla="*/ 990600 h 990600"/>
              <a:gd name="connsiteX1" fmla="*/ 548463 w 3764811"/>
              <a:gd name="connsiteY1" fmla="*/ 838200 h 990600"/>
              <a:gd name="connsiteX2" fmla="*/ 472263 w 3764811"/>
              <a:gd name="connsiteY2" fmla="*/ 609600 h 990600"/>
              <a:gd name="connsiteX3" fmla="*/ 3382039 w 3764811"/>
              <a:gd name="connsiteY3" fmla="*/ 329609 h 990600"/>
              <a:gd name="connsiteX4" fmla="*/ 3764811 w 3764811"/>
              <a:gd name="connsiteY4" fmla="*/ 0 h 990600"/>
              <a:gd name="connsiteX5" fmla="*/ 3764811 w 3764811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1386958 w 3917506"/>
              <a:gd name="connsiteY5" fmla="*/ 22860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777358 w 3917506"/>
              <a:gd name="connsiteY5" fmla="*/ 152400 h 990600"/>
              <a:gd name="connsiteX0" fmla="*/ 624958 w 1691758"/>
              <a:gd name="connsiteY0" fmla="*/ 838200 h 838200"/>
              <a:gd name="connsiteX1" fmla="*/ 701158 w 1691758"/>
              <a:gd name="connsiteY1" fmla="*/ 685800 h 838200"/>
              <a:gd name="connsiteX2" fmla="*/ 624958 w 1691758"/>
              <a:gd name="connsiteY2" fmla="*/ 457200 h 838200"/>
              <a:gd name="connsiteX3" fmla="*/ 548758 w 1691758"/>
              <a:gd name="connsiteY3" fmla="*/ 457200 h 838200"/>
              <a:gd name="connsiteX4" fmla="*/ 1691758 w 1691758"/>
              <a:gd name="connsiteY4" fmla="*/ 152400 h 838200"/>
              <a:gd name="connsiteX5" fmla="*/ 777358 w 1691758"/>
              <a:gd name="connsiteY5" fmla="*/ 0 h 838200"/>
              <a:gd name="connsiteX0" fmla="*/ 624958 w 1097221"/>
              <a:gd name="connsiteY0" fmla="*/ 838200 h 838200"/>
              <a:gd name="connsiteX1" fmla="*/ 701158 w 1097221"/>
              <a:gd name="connsiteY1" fmla="*/ 685800 h 838200"/>
              <a:gd name="connsiteX2" fmla="*/ 624958 w 1097221"/>
              <a:gd name="connsiteY2" fmla="*/ 457200 h 838200"/>
              <a:gd name="connsiteX3" fmla="*/ 548758 w 1097221"/>
              <a:gd name="connsiteY3" fmla="*/ 457200 h 838200"/>
              <a:gd name="connsiteX4" fmla="*/ 624958 w 1097221"/>
              <a:gd name="connsiteY4" fmla="*/ 152400 h 838200"/>
              <a:gd name="connsiteX5" fmla="*/ 777358 w 1097221"/>
              <a:gd name="connsiteY5" fmla="*/ 0 h 838200"/>
              <a:gd name="connsiteX0" fmla="*/ 701157 w 1173420"/>
              <a:gd name="connsiteY0" fmla="*/ 838200 h 838200"/>
              <a:gd name="connsiteX1" fmla="*/ 777357 w 1173420"/>
              <a:gd name="connsiteY1" fmla="*/ 685800 h 838200"/>
              <a:gd name="connsiteX2" fmla="*/ 701157 w 1173420"/>
              <a:gd name="connsiteY2" fmla="*/ 457200 h 838200"/>
              <a:gd name="connsiteX3" fmla="*/ 548758 w 1173420"/>
              <a:gd name="connsiteY3" fmla="*/ 457200 h 838200"/>
              <a:gd name="connsiteX4" fmla="*/ 701157 w 1173420"/>
              <a:gd name="connsiteY4" fmla="*/ 152400 h 838200"/>
              <a:gd name="connsiteX5" fmla="*/ 853557 w 1173420"/>
              <a:gd name="connsiteY5" fmla="*/ 0 h 838200"/>
              <a:gd name="connsiteX0" fmla="*/ 152399 w 304799"/>
              <a:gd name="connsiteY0" fmla="*/ 838200 h 838200"/>
              <a:gd name="connsiteX1" fmla="*/ 228599 w 304799"/>
              <a:gd name="connsiteY1" fmla="*/ 685800 h 838200"/>
              <a:gd name="connsiteX2" fmla="*/ 152399 w 304799"/>
              <a:gd name="connsiteY2" fmla="*/ 457200 h 838200"/>
              <a:gd name="connsiteX3" fmla="*/ 0 w 304799"/>
              <a:gd name="connsiteY3" fmla="*/ 457200 h 838200"/>
              <a:gd name="connsiteX4" fmla="*/ 152399 w 304799"/>
              <a:gd name="connsiteY4" fmla="*/ 152400 h 838200"/>
              <a:gd name="connsiteX5" fmla="*/ 304799 w 304799"/>
              <a:gd name="connsiteY5" fmla="*/ 0 h 838200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52399 w 255704"/>
              <a:gd name="connsiteY2" fmla="*/ 451574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03540 w 255704"/>
              <a:gd name="connsiteY1" fmla="*/ 684265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6666"/>
              <a:gd name="connsiteX1" fmla="*/ 150355 w 255704"/>
              <a:gd name="connsiteY1" fmla="*/ 836666 h 836666"/>
              <a:gd name="connsiteX2" fmla="*/ 203540 w 255704"/>
              <a:gd name="connsiteY2" fmla="*/ 684265 h 836666"/>
              <a:gd name="connsiteX3" fmla="*/ 129897 w 255704"/>
              <a:gd name="connsiteY3" fmla="*/ 454131 h 836666"/>
              <a:gd name="connsiteX4" fmla="*/ 0 w 255704"/>
              <a:gd name="connsiteY4" fmla="*/ 451574 h 836666"/>
              <a:gd name="connsiteX5" fmla="*/ 152399 w 255704"/>
              <a:gd name="connsiteY5" fmla="*/ 146774 h 836666"/>
              <a:gd name="connsiteX6" fmla="*/ 255704 w 255704"/>
              <a:gd name="connsiteY6" fmla="*/ 0 h 836666"/>
              <a:gd name="connsiteX0" fmla="*/ 297036 w 400341"/>
              <a:gd name="connsiteY0" fmla="*/ 832574 h 883442"/>
              <a:gd name="connsiteX1" fmla="*/ 0 w 400341"/>
              <a:gd name="connsiteY1" fmla="*/ 883442 h 883442"/>
              <a:gd name="connsiteX2" fmla="*/ 348177 w 400341"/>
              <a:gd name="connsiteY2" fmla="*/ 684265 h 883442"/>
              <a:gd name="connsiteX3" fmla="*/ 274534 w 400341"/>
              <a:gd name="connsiteY3" fmla="*/ 454131 h 883442"/>
              <a:gd name="connsiteX4" fmla="*/ 144637 w 400341"/>
              <a:gd name="connsiteY4" fmla="*/ 451574 h 883442"/>
              <a:gd name="connsiteX5" fmla="*/ 297036 w 400341"/>
              <a:gd name="connsiteY5" fmla="*/ 146774 h 883442"/>
              <a:gd name="connsiteX6" fmla="*/ 400341 w 400341"/>
              <a:gd name="connsiteY6" fmla="*/ 0 h 883442"/>
              <a:gd name="connsiteX0" fmla="*/ 0 w 400341"/>
              <a:gd name="connsiteY0" fmla="*/ 883442 h 883442"/>
              <a:gd name="connsiteX1" fmla="*/ 348177 w 400341"/>
              <a:gd name="connsiteY1" fmla="*/ 684265 h 883442"/>
              <a:gd name="connsiteX2" fmla="*/ 274534 w 400341"/>
              <a:gd name="connsiteY2" fmla="*/ 454131 h 883442"/>
              <a:gd name="connsiteX3" fmla="*/ 144637 w 400341"/>
              <a:gd name="connsiteY3" fmla="*/ 451574 h 883442"/>
              <a:gd name="connsiteX4" fmla="*/ 297036 w 400341"/>
              <a:gd name="connsiteY4" fmla="*/ 146774 h 883442"/>
              <a:gd name="connsiteX5" fmla="*/ 400341 w 400341"/>
              <a:gd name="connsiteY5" fmla="*/ 0 h 883442"/>
              <a:gd name="connsiteX0" fmla="*/ 0 w 420711"/>
              <a:gd name="connsiteY0" fmla="*/ 866090 h 866090"/>
              <a:gd name="connsiteX1" fmla="*/ 368547 w 420711"/>
              <a:gd name="connsiteY1" fmla="*/ 684265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420711"/>
              <a:gd name="connsiteY0" fmla="*/ 866090 h 866090"/>
              <a:gd name="connsiteX1" fmla="*/ 296874 w 420711"/>
              <a:gd name="connsiteY1" fmla="*/ 623909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695422"/>
              <a:gd name="connsiteY0" fmla="*/ 866090 h 866090"/>
              <a:gd name="connsiteX1" fmla="*/ 296874 w 695422"/>
              <a:gd name="connsiteY1" fmla="*/ 623909 h 866090"/>
              <a:gd name="connsiteX2" fmla="*/ 694765 w 695422"/>
              <a:gd name="connsiteY2" fmla="*/ 317575 h 866090"/>
              <a:gd name="connsiteX3" fmla="*/ 165007 w 695422"/>
              <a:gd name="connsiteY3" fmla="*/ 451574 h 866090"/>
              <a:gd name="connsiteX4" fmla="*/ 317406 w 695422"/>
              <a:gd name="connsiteY4" fmla="*/ 146774 h 866090"/>
              <a:gd name="connsiteX5" fmla="*/ 420711 w 695422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317406 w 1157870"/>
              <a:gd name="connsiteY4" fmla="*/ 146774 h 866090"/>
              <a:gd name="connsiteX5" fmla="*/ 420711 w 1157870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420711 w 1157870"/>
              <a:gd name="connsiteY4" fmla="*/ 0 h 866090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57870 w 1734218"/>
              <a:gd name="connsiteY3" fmla="*/ 154319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701555 w 1734218"/>
              <a:gd name="connsiteY2" fmla="*/ 275326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218" h="792908">
                <a:moveTo>
                  <a:pt x="0" y="792908"/>
                </a:moveTo>
                <a:lnTo>
                  <a:pt x="296874" y="550727"/>
                </a:lnTo>
                <a:lnTo>
                  <a:pt x="701555" y="275326"/>
                </a:lnTo>
                <a:lnTo>
                  <a:pt x="1175222" y="210148"/>
                </a:lnTo>
                <a:lnTo>
                  <a:pt x="1734218" y="0"/>
                </a:lnTo>
              </a:path>
            </a:pathLst>
          </a:custGeom>
          <a:ln w="635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514" y="525959"/>
            <a:ext cx="140788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Simi Valley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Desalter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641080" y="990600"/>
            <a:ext cx="274320" cy="274320"/>
          </a:xfrm>
          <a:prstGeom prst="star5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86600" y="2202359"/>
            <a:ext cx="153061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Hill Canyon 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Desalter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2800" y="3116759"/>
            <a:ext cx="172848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Conejo Valley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Desalter(s)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closing… </a:t>
            </a:r>
            <a:br>
              <a:rPr lang="en-US" dirty="0" smtClean="0"/>
            </a:br>
            <a:r>
              <a:rPr lang="en-US" dirty="0" smtClean="0"/>
              <a:t>One water supplier’s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1B3F6B"/>
                </a:solidFill>
              </a:rPr>
              <a:t>Southland water agencies have clearly demonstrated their commitment to regional water solutions and sustainability.  </a:t>
            </a:r>
          </a:p>
          <a:p>
            <a:r>
              <a:rPr lang="en-US" sz="2800" dirty="0" smtClean="0">
                <a:solidFill>
                  <a:srgbClr val="1B3F6B"/>
                </a:solidFill>
              </a:rPr>
              <a:t>Metropolitan’s leadership in conservation and the development of alternative water supplies is to be commended.</a:t>
            </a:r>
          </a:p>
          <a:p>
            <a:r>
              <a:rPr lang="en-US" sz="2800" dirty="0" smtClean="0">
                <a:solidFill>
                  <a:srgbClr val="1B3F6B"/>
                </a:solidFill>
              </a:rPr>
              <a:t>Chronic lack of Delta water reliability places the health of our economy at risk… and has for decades.</a:t>
            </a:r>
          </a:p>
          <a:p>
            <a:r>
              <a:rPr lang="en-US" sz="2800" dirty="0" smtClean="0">
                <a:solidFill>
                  <a:srgbClr val="1B3F6B"/>
                </a:solidFill>
              </a:rPr>
              <a:t>A Delta fix must include new conveyance facilities truly capable of meeting the needs of California’s water users.</a:t>
            </a:r>
          </a:p>
          <a:p>
            <a:endParaRPr lang="en-US" sz="2800" dirty="0" smtClean="0">
              <a:solidFill>
                <a:srgbClr val="1B3F6B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343400" y="5638800"/>
            <a:ext cx="34290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7" name="AutoShape 10" descr="sa"/>
          <p:cNvSpPr>
            <a:spLocks noChangeAspect="1" noChangeArrowheads="1"/>
          </p:cNvSpPr>
          <p:nvPr/>
        </p:nvSpPr>
        <p:spPr bwMode="auto">
          <a:xfrm>
            <a:off x="2724150" y="1504950"/>
            <a:ext cx="36957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7400" y="457200"/>
            <a:ext cx="2895600" cy="1981200"/>
          </a:xfrm>
        </p:spPr>
        <p:txBody>
          <a:bodyPr>
            <a:noAutofit/>
          </a:bodyPr>
          <a:lstStyle/>
          <a:p>
            <a:r>
              <a:rPr lang="en-US" dirty="0" smtClean="0"/>
              <a:t>Calleguas</a:t>
            </a:r>
            <a:br>
              <a:rPr lang="en-US" dirty="0" smtClean="0"/>
            </a:br>
            <a:r>
              <a:rPr lang="en-US" dirty="0" smtClean="0"/>
              <a:t> Service</a:t>
            </a:r>
            <a:br>
              <a:rPr lang="en-US" dirty="0" smtClean="0"/>
            </a:b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3078" name="Picture 12" descr="S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7" y="228600"/>
            <a:ext cx="5927693" cy="6185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48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25425" y="457200"/>
            <a:ext cx="8689975" cy="5964238"/>
          </a:xfrm>
          <a:solidFill>
            <a:schemeClr val="bg1"/>
          </a:solidFill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143750" y="52705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7" rIns="91431" bIns="45717">
            <a:spAutoFit/>
          </a:bodyPr>
          <a:lstStyle/>
          <a:p>
            <a:pPr defTabSz="912813" eaLnBrk="0" hangingPunct="0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57912" y="3295650"/>
            <a:ext cx="414337" cy="6191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05200" y="3700463"/>
            <a:ext cx="485775" cy="6810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20064" y="2738439"/>
            <a:ext cx="371474" cy="614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53263" y="2814638"/>
            <a:ext cx="371475" cy="538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748213" y="3343275"/>
            <a:ext cx="361950" cy="561975"/>
          </a:xfrm>
          <a:custGeom>
            <a:avLst/>
            <a:gdLst>
              <a:gd name="connsiteX0" fmla="*/ 0 w 361950"/>
              <a:gd name="connsiteY0" fmla="*/ 9525 h 561975"/>
              <a:gd name="connsiteX1" fmla="*/ 0 w 361950"/>
              <a:gd name="connsiteY1" fmla="*/ 9525 h 561975"/>
              <a:gd name="connsiteX2" fmla="*/ 4762 w 361950"/>
              <a:gd name="connsiteY2" fmla="*/ 485775 h 561975"/>
              <a:gd name="connsiteX3" fmla="*/ 4762 w 361950"/>
              <a:gd name="connsiteY3" fmla="*/ 485775 h 561975"/>
              <a:gd name="connsiteX4" fmla="*/ 80962 w 361950"/>
              <a:gd name="connsiteY4" fmla="*/ 561975 h 561975"/>
              <a:gd name="connsiteX5" fmla="*/ 361950 w 361950"/>
              <a:gd name="connsiteY5" fmla="*/ 561975 h 561975"/>
              <a:gd name="connsiteX6" fmla="*/ 361950 w 361950"/>
              <a:gd name="connsiteY6" fmla="*/ 85725 h 561975"/>
              <a:gd name="connsiteX7" fmla="*/ 309562 w 361950"/>
              <a:gd name="connsiteY7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50" h="561975">
                <a:moveTo>
                  <a:pt x="0" y="9525"/>
                </a:moveTo>
                <a:lnTo>
                  <a:pt x="0" y="9525"/>
                </a:lnTo>
                <a:cubicBezTo>
                  <a:pt x="6481" y="320657"/>
                  <a:pt x="4762" y="161908"/>
                  <a:pt x="4762" y="485775"/>
                </a:cubicBezTo>
                <a:lnTo>
                  <a:pt x="4762" y="485775"/>
                </a:lnTo>
                <a:lnTo>
                  <a:pt x="80962" y="561975"/>
                </a:lnTo>
                <a:lnTo>
                  <a:pt x="361950" y="561975"/>
                </a:lnTo>
                <a:lnTo>
                  <a:pt x="361950" y="85725"/>
                </a:lnTo>
                <a:lnTo>
                  <a:pt x="309562" y="0"/>
                </a:ln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239000" y="3438525"/>
            <a:ext cx="1652588" cy="757238"/>
          </a:xfrm>
          <a:custGeom>
            <a:avLst/>
            <a:gdLst>
              <a:gd name="connsiteX0" fmla="*/ 0 w 1652588"/>
              <a:gd name="connsiteY0" fmla="*/ 352425 h 757238"/>
              <a:gd name="connsiteX1" fmla="*/ 152400 w 1652588"/>
              <a:gd name="connsiteY1" fmla="*/ 576263 h 757238"/>
              <a:gd name="connsiteX2" fmla="*/ 942975 w 1652588"/>
              <a:gd name="connsiteY2" fmla="*/ 757238 h 757238"/>
              <a:gd name="connsiteX3" fmla="*/ 1295400 w 1652588"/>
              <a:gd name="connsiteY3" fmla="*/ 661988 h 757238"/>
              <a:gd name="connsiteX4" fmla="*/ 1652588 w 1652588"/>
              <a:gd name="connsiteY4" fmla="*/ 190500 h 757238"/>
              <a:gd name="connsiteX5" fmla="*/ 1643063 w 1652588"/>
              <a:gd name="connsiteY5" fmla="*/ 0 h 757238"/>
              <a:gd name="connsiteX6" fmla="*/ 819150 w 1652588"/>
              <a:gd name="connsiteY6" fmla="*/ 9525 h 757238"/>
              <a:gd name="connsiteX7" fmla="*/ 533400 w 1652588"/>
              <a:gd name="connsiteY7" fmla="*/ 214313 h 757238"/>
              <a:gd name="connsiteX8" fmla="*/ 0 w 1652588"/>
              <a:gd name="connsiteY8" fmla="*/ 352425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588" h="757238">
                <a:moveTo>
                  <a:pt x="0" y="352425"/>
                </a:moveTo>
                <a:lnTo>
                  <a:pt x="152400" y="576263"/>
                </a:lnTo>
                <a:lnTo>
                  <a:pt x="942975" y="757238"/>
                </a:lnTo>
                <a:lnTo>
                  <a:pt x="1295400" y="661988"/>
                </a:lnTo>
                <a:lnTo>
                  <a:pt x="1652588" y="190500"/>
                </a:lnTo>
                <a:lnTo>
                  <a:pt x="1643063" y="0"/>
                </a:lnTo>
                <a:lnTo>
                  <a:pt x="819150" y="9525"/>
                </a:lnTo>
                <a:lnTo>
                  <a:pt x="533400" y="214313"/>
                </a:lnTo>
                <a:lnTo>
                  <a:pt x="0" y="35242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038725" y="3881438"/>
            <a:ext cx="1638300" cy="1183216"/>
          </a:xfrm>
          <a:custGeom>
            <a:avLst/>
            <a:gdLst>
              <a:gd name="connsiteX0" fmla="*/ 0 w 1657350"/>
              <a:gd name="connsiteY0" fmla="*/ 371475 h 1183216"/>
              <a:gd name="connsiteX1" fmla="*/ 252413 w 1657350"/>
              <a:gd name="connsiteY1" fmla="*/ 828675 h 1183216"/>
              <a:gd name="connsiteX2" fmla="*/ 485775 w 1657350"/>
              <a:gd name="connsiteY2" fmla="*/ 1023937 h 1183216"/>
              <a:gd name="connsiteX3" fmla="*/ 614363 w 1657350"/>
              <a:gd name="connsiteY3" fmla="*/ 1128712 h 1183216"/>
              <a:gd name="connsiteX4" fmla="*/ 652463 w 1657350"/>
              <a:gd name="connsiteY4" fmla="*/ 1143000 h 1183216"/>
              <a:gd name="connsiteX5" fmla="*/ 681038 w 1657350"/>
              <a:gd name="connsiteY5" fmla="*/ 1152525 h 1183216"/>
              <a:gd name="connsiteX6" fmla="*/ 723900 w 1657350"/>
              <a:gd name="connsiteY6" fmla="*/ 1166812 h 1183216"/>
              <a:gd name="connsiteX7" fmla="*/ 776288 w 1657350"/>
              <a:gd name="connsiteY7" fmla="*/ 1166812 h 1183216"/>
              <a:gd name="connsiteX8" fmla="*/ 785813 w 1657350"/>
              <a:gd name="connsiteY8" fmla="*/ 1152525 h 1183216"/>
              <a:gd name="connsiteX9" fmla="*/ 795338 w 1657350"/>
              <a:gd name="connsiteY9" fmla="*/ 1052512 h 1183216"/>
              <a:gd name="connsiteX10" fmla="*/ 857250 w 1657350"/>
              <a:gd name="connsiteY10" fmla="*/ 1038225 h 1183216"/>
              <a:gd name="connsiteX11" fmla="*/ 890588 w 1657350"/>
              <a:gd name="connsiteY11" fmla="*/ 1033462 h 1183216"/>
              <a:gd name="connsiteX12" fmla="*/ 904875 w 1657350"/>
              <a:gd name="connsiteY12" fmla="*/ 1028700 h 1183216"/>
              <a:gd name="connsiteX13" fmla="*/ 928688 w 1657350"/>
              <a:gd name="connsiteY13" fmla="*/ 1023937 h 1183216"/>
              <a:gd name="connsiteX14" fmla="*/ 976313 w 1657350"/>
              <a:gd name="connsiteY14" fmla="*/ 1004887 h 1183216"/>
              <a:gd name="connsiteX15" fmla="*/ 1042988 w 1657350"/>
              <a:gd name="connsiteY15" fmla="*/ 1004887 h 1183216"/>
              <a:gd name="connsiteX16" fmla="*/ 1185863 w 1657350"/>
              <a:gd name="connsiteY16" fmla="*/ 990600 h 1183216"/>
              <a:gd name="connsiteX17" fmla="*/ 1657350 w 1657350"/>
              <a:gd name="connsiteY17" fmla="*/ 128587 h 1183216"/>
              <a:gd name="connsiteX18" fmla="*/ 1638300 w 1657350"/>
              <a:gd name="connsiteY18" fmla="*/ 90487 h 1183216"/>
              <a:gd name="connsiteX19" fmla="*/ 1628775 w 1657350"/>
              <a:gd name="connsiteY19" fmla="*/ 76200 h 1183216"/>
              <a:gd name="connsiteX20" fmla="*/ 1614488 w 1657350"/>
              <a:gd name="connsiteY20" fmla="*/ 28575 h 1183216"/>
              <a:gd name="connsiteX21" fmla="*/ 1609725 w 1657350"/>
              <a:gd name="connsiteY21" fmla="*/ 0 h 1183216"/>
              <a:gd name="connsiteX22" fmla="*/ 1609725 w 1657350"/>
              <a:gd name="connsiteY22" fmla="*/ 0 h 1183216"/>
              <a:gd name="connsiteX23" fmla="*/ 819150 w 1657350"/>
              <a:gd name="connsiteY23" fmla="*/ 52387 h 1183216"/>
              <a:gd name="connsiteX24" fmla="*/ 719138 w 1657350"/>
              <a:gd name="connsiteY24" fmla="*/ 300037 h 1183216"/>
              <a:gd name="connsiteX25" fmla="*/ 0 w 1657350"/>
              <a:gd name="connsiteY25" fmla="*/ 371475 h 1183216"/>
              <a:gd name="connsiteX0" fmla="*/ 0 w 1638300"/>
              <a:gd name="connsiteY0" fmla="*/ 304800 h 1183216"/>
              <a:gd name="connsiteX1" fmla="*/ 233363 w 1638300"/>
              <a:gd name="connsiteY1" fmla="*/ 828675 h 1183216"/>
              <a:gd name="connsiteX2" fmla="*/ 466725 w 1638300"/>
              <a:gd name="connsiteY2" fmla="*/ 1023937 h 1183216"/>
              <a:gd name="connsiteX3" fmla="*/ 595313 w 1638300"/>
              <a:gd name="connsiteY3" fmla="*/ 1128712 h 1183216"/>
              <a:gd name="connsiteX4" fmla="*/ 633413 w 1638300"/>
              <a:gd name="connsiteY4" fmla="*/ 1143000 h 1183216"/>
              <a:gd name="connsiteX5" fmla="*/ 661988 w 1638300"/>
              <a:gd name="connsiteY5" fmla="*/ 1152525 h 1183216"/>
              <a:gd name="connsiteX6" fmla="*/ 704850 w 1638300"/>
              <a:gd name="connsiteY6" fmla="*/ 1166812 h 1183216"/>
              <a:gd name="connsiteX7" fmla="*/ 757238 w 1638300"/>
              <a:gd name="connsiteY7" fmla="*/ 1166812 h 1183216"/>
              <a:gd name="connsiteX8" fmla="*/ 766763 w 1638300"/>
              <a:gd name="connsiteY8" fmla="*/ 1152525 h 1183216"/>
              <a:gd name="connsiteX9" fmla="*/ 776288 w 1638300"/>
              <a:gd name="connsiteY9" fmla="*/ 1052512 h 1183216"/>
              <a:gd name="connsiteX10" fmla="*/ 838200 w 1638300"/>
              <a:gd name="connsiteY10" fmla="*/ 1038225 h 1183216"/>
              <a:gd name="connsiteX11" fmla="*/ 871538 w 1638300"/>
              <a:gd name="connsiteY11" fmla="*/ 1033462 h 1183216"/>
              <a:gd name="connsiteX12" fmla="*/ 885825 w 1638300"/>
              <a:gd name="connsiteY12" fmla="*/ 1028700 h 1183216"/>
              <a:gd name="connsiteX13" fmla="*/ 909638 w 1638300"/>
              <a:gd name="connsiteY13" fmla="*/ 1023937 h 1183216"/>
              <a:gd name="connsiteX14" fmla="*/ 957263 w 1638300"/>
              <a:gd name="connsiteY14" fmla="*/ 1004887 h 1183216"/>
              <a:gd name="connsiteX15" fmla="*/ 1023938 w 1638300"/>
              <a:gd name="connsiteY15" fmla="*/ 1004887 h 1183216"/>
              <a:gd name="connsiteX16" fmla="*/ 1166813 w 1638300"/>
              <a:gd name="connsiteY16" fmla="*/ 990600 h 1183216"/>
              <a:gd name="connsiteX17" fmla="*/ 1638300 w 1638300"/>
              <a:gd name="connsiteY17" fmla="*/ 128587 h 1183216"/>
              <a:gd name="connsiteX18" fmla="*/ 1619250 w 1638300"/>
              <a:gd name="connsiteY18" fmla="*/ 90487 h 1183216"/>
              <a:gd name="connsiteX19" fmla="*/ 1609725 w 1638300"/>
              <a:gd name="connsiteY19" fmla="*/ 76200 h 1183216"/>
              <a:gd name="connsiteX20" fmla="*/ 1595438 w 1638300"/>
              <a:gd name="connsiteY20" fmla="*/ 28575 h 1183216"/>
              <a:gd name="connsiteX21" fmla="*/ 1590675 w 1638300"/>
              <a:gd name="connsiteY21" fmla="*/ 0 h 1183216"/>
              <a:gd name="connsiteX22" fmla="*/ 1590675 w 1638300"/>
              <a:gd name="connsiteY22" fmla="*/ 0 h 1183216"/>
              <a:gd name="connsiteX23" fmla="*/ 800100 w 1638300"/>
              <a:gd name="connsiteY23" fmla="*/ 52387 h 1183216"/>
              <a:gd name="connsiteX24" fmla="*/ 700088 w 1638300"/>
              <a:gd name="connsiteY24" fmla="*/ 300037 h 1183216"/>
              <a:gd name="connsiteX25" fmla="*/ 0 w 1638300"/>
              <a:gd name="connsiteY25" fmla="*/ 304800 h 1183216"/>
              <a:gd name="connsiteX0" fmla="*/ 0 w 1638300"/>
              <a:gd name="connsiteY0" fmla="*/ 304800 h 1183216"/>
              <a:gd name="connsiteX1" fmla="*/ 157163 w 1638300"/>
              <a:gd name="connsiteY1" fmla="*/ 876300 h 1183216"/>
              <a:gd name="connsiteX2" fmla="*/ 466725 w 1638300"/>
              <a:gd name="connsiteY2" fmla="*/ 1023937 h 1183216"/>
              <a:gd name="connsiteX3" fmla="*/ 595313 w 1638300"/>
              <a:gd name="connsiteY3" fmla="*/ 1128712 h 1183216"/>
              <a:gd name="connsiteX4" fmla="*/ 633413 w 1638300"/>
              <a:gd name="connsiteY4" fmla="*/ 1143000 h 1183216"/>
              <a:gd name="connsiteX5" fmla="*/ 661988 w 1638300"/>
              <a:gd name="connsiteY5" fmla="*/ 1152525 h 1183216"/>
              <a:gd name="connsiteX6" fmla="*/ 704850 w 1638300"/>
              <a:gd name="connsiteY6" fmla="*/ 1166812 h 1183216"/>
              <a:gd name="connsiteX7" fmla="*/ 757238 w 1638300"/>
              <a:gd name="connsiteY7" fmla="*/ 1166812 h 1183216"/>
              <a:gd name="connsiteX8" fmla="*/ 766763 w 1638300"/>
              <a:gd name="connsiteY8" fmla="*/ 1152525 h 1183216"/>
              <a:gd name="connsiteX9" fmla="*/ 776288 w 1638300"/>
              <a:gd name="connsiteY9" fmla="*/ 1052512 h 1183216"/>
              <a:gd name="connsiteX10" fmla="*/ 838200 w 1638300"/>
              <a:gd name="connsiteY10" fmla="*/ 1038225 h 1183216"/>
              <a:gd name="connsiteX11" fmla="*/ 871538 w 1638300"/>
              <a:gd name="connsiteY11" fmla="*/ 1033462 h 1183216"/>
              <a:gd name="connsiteX12" fmla="*/ 885825 w 1638300"/>
              <a:gd name="connsiteY12" fmla="*/ 1028700 h 1183216"/>
              <a:gd name="connsiteX13" fmla="*/ 909638 w 1638300"/>
              <a:gd name="connsiteY13" fmla="*/ 1023937 h 1183216"/>
              <a:gd name="connsiteX14" fmla="*/ 957263 w 1638300"/>
              <a:gd name="connsiteY14" fmla="*/ 1004887 h 1183216"/>
              <a:gd name="connsiteX15" fmla="*/ 1023938 w 1638300"/>
              <a:gd name="connsiteY15" fmla="*/ 1004887 h 1183216"/>
              <a:gd name="connsiteX16" fmla="*/ 1166813 w 1638300"/>
              <a:gd name="connsiteY16" fmla="*/ 990600 h 1183216"/>
              <a:gd name="connsiteX17" fmla="*/ 1638300 w 1638300"/>
              <a:gd name="connsiteY17" fmla="*/ 128587 h 1183216"/>
              <a:gd name="connsiteX18" fmla="*/ 1619250 w 1638300"/>
              <a:gd name="connsiteY18" fmla="*/ 90487 h 1183216"/>
              <a:gd name="connsiteX19" fmla="*/ 1609725 w 1638300"/>
              <a:gd name="connsiteY19" fmla="*/ 76200 h 1183216"/>
              <a:gd name="connsiteX20" fmla="*/ 1595438 w 1638300"/>
              <a:gd name="connsiteY20" fmla="*/ 28575 h 1183216"/>
              <a:gd name="connsiteX21" fmla="*/ 1590675 w 1638300"/>
              <a:gd name="connsiteY21" fmla="*/ 0 h 1183216"/>
              <a:gd name="connsiteX22" fmla="*/ 1590675 w 1638300"/>
              <a:gd name="connsiteY22" fmla="*/ 0 h 1183216"/>
              <a:gd name="connsiteX23" fmla="*/ 800100 w 1638300"/>
              <a:gd name="connsiteY23" fmla="*/ 52387 h 1183216"/>
              <a:gd name="connsiteX24" fmla="*/ 700088 w 1638300"/>
              <a:gd name="connsiteY24" fmla="*/ 300037 h 1183216"/>
              <a:gd name="connsiteX25" fmla="*/ 0 w 1638300"/>
              <a:gd name="connsiteY25" fmla="*/ 304800 h 118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38300" h="1183216">
                <a:moveTo>
                  <a:pt x="0" y="304800"/>
                </a:moveTo>
                <a:lnTo>
                  <a:pt x="157163" y="876300"/>
                </a:lnTo>
                <a:cubicBezTo>
                  <a:pt x="302932" y="987363"/>
                  <a:pt x="304446" y="878740"/>
                  <a:pt x="466725" y="1023937"/>
                </a:cubicBezTo>
                <a:cubicBezTo>
                  <a:pt x="494183" y="1048505"/>
                  <a:pt x="569634" y="1119082"/>
                  <a:pt x="595313" y="1128712"/>
                </a:cubicBezTo>
                <a:lnTo>
                  <a:pt x="633413" y="1143000"/>
                </a:lnTo>
                <a:cubicBezTo>
                  <a:pt x="642868" y="1146377"/>
                  <a:pt x="652666" y="1148796"/>
                  <a:pt x="661988" y="1152525"/>
                </a:cubicBezTo>
                <a:cubicBezTo>
                  <a:pt x="701422" y="1168299"/>
                  <a:pt x="659090" y="1157661"/>
                  <a:pt x="704850" y="1166812"/>
                </a:cubicBezTo>
                <a:cubicBezTo>
                  <a:pt x="729097" y="1176511"/>
                  <a:pt x="730991" y="1183216"/>
                  <a:pt x="757238" y="1166812"/>
                </a:cubicBezTo>
                <a:cubicBezTo>
                  <a:pt x="762092" y="1163779"/>
                  <a:pt x="763588" y="1157287"/>
                  <a:pt x="766763" y="1152525"/>
                </a:cubicBezTo>
                <a:cubicBezTo>
                  <a:pt x="769938" y="1119187"/>
                  <a:pt x="762935" y="1083223"/>
                  <a:pt x="776288" y="1052512"/>
                </a:cubicBezTo>
                <a:cubicBezTo>
                  <a:pt x="777157" y="1050512"/>
                  <a:pt x="829428" y="1039687"/>
                  <a:pt x="838200" y="1038225"/>
                </a:cubicBezTo>
                <a:cubicBezTo>
                  <a:pt x="849273" y="1036380"/>
                  <a:pt x="860425" y="1035050"/>
                  <a:pt x="871538" y="1033462"/>
                </a:cubicBezTo>
                <a:cubicBezTo>
                  <a:pt x="876300" y="1031875"/>
                  <a:pt x="880955" y="1029918"/>
                  <a:pt x="885825" y="1028700"/>
                </a:cubicBezTo>
                <a:cubicBezTo>
                  <a:pt x="893678" y="1026737"/>
                  <a:pt x="901959" y="1026497"/>
                  <a:pt x="909638" y="1023937"/>
                </a:cubicBezTo>
                <a:cubicBezTo>
                  <a:pt x="926715" y="1018245"/>
                  <a:pt x="937443" y="1004887"/>
                  <a:pt x="957263" y="1004887"/>
                </a:cubicBezTo>
                <a:lnTo>
                  <a:pt x="1023938" y="1004887"/>
                </a:lnTo>
                <a:lnTo>
                  <a:pt x="1166813" y="990600"/>
                </a:lnTo>
                <a:lnTo>
                  <a:pt x="1638300" y="128587"/>
                </a:lnTo>
                <a:cubicBezTo>
                  <a:pt x="1631950" y="115887"/>
                  <a:pt x="1626049" y="102952"/>
                  <a:pt x="1619250" y="90487"/>
                </a:cubicBezTo>
                <a:cubicBezTo>
                  <a:pt x="1616509" y="85462"/>
                  <a:pt x="1612050" y="81430"/>
                  <a:pt x="1609725" y="76200"/>
                </a:cubicBezTo>
                <a:cubicBezTo>
                  <a:pt x="1600668" y="55822"/>
                  <a:pt x="1600980" y="47974"/>
                  <a:pt x="1595438" y="28575"/>
                </a:cubicBezTo>
                <a:cubicBezTo>
                  <a:pt x="1589169" y="6633"/>
                  <a:pt x="1590675" y="22282"/>
                  <a:pt x="1590675" y="0"/>
                </a:cubicBezTo>
                <a:lnTo>
                  <a:pt x="1590675" y="0"/>
                </a:lnTo>
                <a:lnTo>
                  <a:pt x="800100" y="52387"/>
                </a:lnTo>
                <a:lnTo>
                  <a:pt x="700088" y="300037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700338" y="4123909"/>
            <a:ext cx="1519237" cy="1024354"/>
          </a:xfrm>
          <a:custGeom>
            <a:avLst/>
            <a:gdLst>
              <a:gd name="connsiteX0" fmla="*/ 1309687 w 1519237"/>
              <a:gd name="connsiteY0" fmla="*/ 823913 h 995363"/>
              <a:gd name="connsiteX1" fmla="*/ 1519237 w 1519237"/>
              <a:gd name="connsiteY1" fmla="*/ 533400 h 995363"/>
              <a:gd name="connsiteX2" fmla="*/ 757237 w 1519237"/>
              <a:gd name="connsiteY2" fmla="*/ 0 h 995363"/>
              <a:gd name="connsiteX3" fmla="*/ 47625 w 1519237"/>
              <a:gd name="connsiteY3" fmla="*/ 104775 h 995363"/>
              <a:gd name="connsiteX4" fmla="*/ 52387 w 1519237"/>
              <a:gd name="connsiteY4" fmla="*/ 300038 h 995363"/>
              <a:gd name="connsiteX5" fmla="*/ 0 w 1519237"/>
              <a:gd name="connsiteY5" fmla="*/ 523875 h 995363"/>
              <a:gd name="connsiteX6" fmla="*/ 895350 w 1519237"/>
              <a:gd name="connsiteY6" fmla="*/ 995363 h 995363"/>
              <a:gd name="connsiteX7" fmla="*/ 1309687 w 1519237"/>
              <a:gd name="connsiteY7" fmla="*/ 823913 h 995363"/>
              <a:gd name="connsiteX0" fmla="*/ 1309687 w 1519237"/>
              <a:gd name="connsiteY0" fmla="*/ 719138 h 890588"/>
              <a:gd name="connsiteX1" fmla="*/ 1519237 w 1519237"/>
              <a:gd name="connsiteY1" fmla="*/ 428625 h 890588"/>
              <a:gd name="connsiteX2" fmla="*/ 738187 w 1519237"/>
              <a:gd name="connsiteY2" fmla="*/ 24254 h 890588"/>
              <a:gd name="connsiteX3" fmla="*/ 47625 w 1519237"/>
              <a:gd name="connsiteY3" fmla="*/ 0 h 890588"/>
              <a:gd name="connsiteX4" fmla="*/ 52387 w 1519237"/>
              <a:gd name="connsiteY4" fmla="*/ 195263 h 890588"/>
              <a:gd name="connsiteX5" fmla="*/ 0 w 1519237"/>
              <a:gd name="connsiteY5" fmla="*/ 419100 h 890588"/>
              <a:gd name="connsiteX6" fmla="*/ 895350 w 1519237"/>
              <a:gd name="connsiteY6" fmla="*/ 890588 h 890588"/>
              <a:gd name="connsiteX7" fmla="*/ 1309687 w 1519237"/>
              <a:gd name="connsiteY7" fmla="*/ 719138 h 890588"/>
              <a:gd name="connsiteX0" fmla="*/ 1309687 w 1519237"/>
              <a:gd name="connsiteY0" fmla="*/ 719138 h 890588"/>
              <a:gd name="connsiteX1" fmla="*/ 1519237 w 1519237"/>
              <a:gd name="connsiteY1" fmla="*/ 428625 h 890588"/>
              <a:gd name="connsiteX2" fmla="*/ 728662 w 1519237"/>
              <a:gd name="connsiteY2" fmla="*/ 70336 h 890588"/>
              <a:gd name="connsiteX3" fmla="*/ 47625 w 1519237"/>
              <a:gd name="connsiteY3" fmla="*/ 0 h 890588"/>
              <a:gd name="connsiteX4" fmla="*/ 52387 w 1519237"/>
              <a:gd name="connsiteY4" fmla="*/ 195263 h 890588"/>
              <a:gd name="connsiteX5" fmla="*/ 0 w 1519237"/>
              <a:gd name="connsiteY5" fmla="*/ 419100 h 890588"/>
              <a:gd name="connsiteX6" fmla="*/ 895350 w 1519237"/>
              <a:gd name="connsiteY6" fmla="*/ 890588 h 890588"/>
              <a:gd name="connsiteX7" fmla="*/ 1309687 w 1519237"/>
              <a:gd name="connsiteY7" fmla="*/ 719138 h 890588"/>
              <a:gd name="connsiteX0" fmla="*/ 1309687 w 1519237"/>
              <a:gd name="connsiteY0" fmla="*/ 719138 h 890588"/>
              <a:gd name="connsiteX1" fmla="*/ 1519237 w 1519237"/>
              <a:gd name="connsiteY1" fmla="*/ 428625 h 890588"/>
              <a:gd name="connsiteX2" fmla="*/ 728662 w 1519237"/>
              <a:gd name="connsiteY2" fmla="*/ 70336 h 890588"/>
              <a:gd name="connsiteX3" fmla="*/ 47625 w 1519237"/>
              <a:gd name="connsiteY3" fmla="*/ 0 h 890588"/>
              <a:gd name="connsiteX4" fmla="*/ 52387 w 1519237"/>
              <a:gd name="connsiteY4" fmla="*/ 195263 h 890588"/>
              <a:gd name="connsiteX5" fmla="*/ 0 w 1519237"/>
              <a:gd name="connsiteY5" fmla="*/ 419100 h 890588"/>
              <a:gd name="connsiteX6" fmla="*/ 895350 w 1519237"/>
              <a:gd name="connsiteY6" fmla="*/ 890588 h 890588"/>
              <a:gd name="connsiteX7" fmla="*/ 1309687 w 1519237"/>
              <a:gd name="connsiteY7" fmla="*/ 719138 h 890588"/>
              <a:gd name="connsiteX0" fmla="*/ 1309687 w 1519237"/>
              <a:gd name="connsiteY0" fmla="*/ 719138 h 890588"/>
              <a:gd name="connsiteX1" fmla="*/ 1519237 w 1519237"/>
              <a:gd name="connsiteY1" fmla="*/ 428625 h 890588"/>
              <a:gd name="connsiteX2" fmla="*/ 862012 w 1519237"/>
              <a:gd name="connsiteY2" fmla="*/ 139456 h 890588"/>
              <a:gd name="connsiteX3" fmla="*/ 728662 w 1519237"/>
              <a:gd name="connsiteY3" fmla="*/ 70336 h 890588"/>
              <a:gd name="connsiteX4" fmla="*/ 47625 w 1519237"/>
              <a:gd name="connsiteY4" fmla="*/ 0 h 890588"/>
              <a:gd name="connsiteX5" fmla="*/ 52387 w 1519237"/>
              <a:gd name="connsiteY5" fmla="*/ 195263 h 890588"/>
              <a:gd name="connsiteX6" fmla="*/ 0 w 1519237"/>
              <a:gd name="connsiteY6" fmla="*/ 419100 h 890588"/>
              <a:gd name="connsiteX7" fmla="*/ 895350 w 1519237"/>
              <a:gd name="connsiteY7" fmla="*/ 890588 h 890588"/>
              <a:gd name="connsiteX8" fmla="*/ 1309687 w 1519237"/>
              <a:gd name="connsiteY8" fmla="*/ 719138 h 890588"/>
              <a:gd name="connsiteX0" fmla="*/ 1309687 w 1519237"/>
              <a:gd name="connsiteY0" fmla="*/ 731749 h 903199"/>
              <a:gd name="connsiteX1" fmla="*/ 1519237 w 1519237"/>
              <a:gd name="connsiteY1" fmla="*/ 441236 h 903199"/>
              <a:gd name="connsiteX2" fmla="*/ 862012 w 1519237"/>
              <a:gd name="connsiteY2" fmla="*/ 152067 h 903199"/>
              <a:gd name="connsiteX3" fmla="*/ 776287 w 1519237"/>
              <a:gd name="connsiteY3" fmla="*/ 0 h 903199"/>
              <a:gd name="connsiteX4" fmla="*/ 47625 w 1519237"/>
              <a:gd name="connsiteY4" fmla="*/ 12611 h 903199"/>
              <a:gd name="connsiteX5" fmla="*/ 52387 w 1519237"/>
              <a:gd name="connsiteY5" fmla="*/ 207874 h 903199"/>
              <a:gd name="connsiteX6" fmla="*/ 0 w 1519237"/>
              <a:gd name="connsiteY6" fmla="*/ 431711 h 903199"/>
              <a:gd name="connsiteX7" fmla="*/ 895350 w 1519237"/>
              <a:gd name="connsiteY7" fmla="*/ 903199 h 903199"/>
              <a:gd name="connsiteX8" fmla="*/ 1309687 w 1519237"/>
              <a:gd name="connsiteY8" fmla="*/ 731749 h 903199"/>
              <a:gd name="connsiteX0" fmla="*/ 1309687 w 1519237"/>
              <a:gd name="connsiteY0" fmla="*/ 819708 h 991158"/>
              <a:gd name="connsiteX1" fmla="*/ 1519237 w 1519237"/>
              <a:gd name="connsiteY1" fmla="*/ 529195 h 991158"/>
              <a:gd name="connsiteX2" fmla="*/ 862012 w 1519237"/>
              <a:gd name="connsiteY2" fmla="*/ 240026 h 991158"/>
              <a:gd name="connsiteX3" fmla="*/ 776287 w 1519237"/>
              <a:gd name="connsiteY3" fmla="*/ 87959 h 991158"/>
              <a:gd name="connsiteX4" fmla="*/ 47625 w 1519237"/>
              <a:gd name="connsiteY4" fmla="*/ 100570 h 991158"/>
              <a:gd name="connsiteX5" fmla="*/ 52387 w 1519237"/>
              <a:gd name="connsiteY5" fmla="*/ 295833 h 991158"/>
              <a:gd name="connsiteX6" fmla="*/ 0 w 1519237"/>
              <a:gd name="connsiteY6" fmla="*/ 519670 h 991158"/>
              <a:gd name="connsiteX7" fmla="*/ 895350 w 1519237"/>
              <a:gd name="connsiteY7" fmla="*/ 991158 h 991158"/>
              <a:gd name="connsiteX8" fmla="*/ 1309687 w 1519237"/>
              <a:gd name="connsiteY8" fmla="*/ 819708 h 99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237" h="991158">
                <a:moveTo>
                  <a:pt x="1309687" y="819708"/>
                </a:moveTo>
                <a:lnTo>
                  <a:pt x="1519237" y="529195"/>
                </a:lnTo>
                <a:lnTo>
                  <a:pt x="862012" y="240026"/>
                </a:lnTo>
                <a:lnTo>
                  <a:pt x="776287" y="87959"/>
                </a:lnTo>
                <a:cubicBezTo>
                  <a:pt x="552450" y="0"/>
                  <a:pt x="290512" y="96366"/>
                  <a:pt x="47625" y="100570"/>
                </a:cubicBezTo>
                <a:lnTo>
                  <a:pt x="52387" y="295833"/>
                </a:lnTo>
                <a:lnTo>
                  <a:pt x="0" y="519670"/>
                </a:lnTo>
                <a:lnTo>
                  <a:pt x="895350" y="991158"/>
                </a:lnTo>
                <a:lnTo>
                  <a:pt x="1309687" y="81970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943100" y="3800475"/>
            <a:ext cx="447675" cy="581025"/>
          </a:xfrm>
          <a:custGeom>
            <a:avLst/>
            <a:gdLst>
              <a:gd name="connsiteX0" fmla="*/ 0 w 447675"/>
              <a:gd name="connsiteY0" fmla="*/ 571500 h 581025"/>
              <a:gd name="connsiteX1" fmla="*/ 447675 w 447675"/>
              <a:gd name="connsiteY1" fmla="*/ 581025 h 581025"/>
              <a:gd name="connsiteX2" fmla="*/ 447675 w 447675"/>
              <a:gd name="connsiteY2" fmla="*/ 0 h 581025"/>
              <a:gd name="connsiteX3" fmla="*/ 200025 w 447675"/>
              <a:gd name="connsiteY3" fmla="*/ 19050 h 581025"/>
              <a:gd name="connsiteX4" fmla="*/ 19050 w 447675"/>
              <a:gd name="connsiteY4" fmla="*/ 104775 h 581025"/>
              <a:gd name="connsiteX5" fmla="*/ 0 w 447675"/>
              <a:gd name="connsiteY5" fmla="*/ 57150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75" h="581025">
                <a:moveTo>
                  <a:pt x="0" y="571500"/>
                </a:moveTo>
                <a:lnTo>
                  <a:pt x="447675" y="581025"/>
                </a:lnTo>
                <a:lnTo>
                  <a:pt x="447675" y="0"/>
                </a:lnTo>
                <a:lnTo>
                  <a:pt x="200025" y="19050"/>
                </a:lnTo>
                <a:lnTo>
                  <a:pt x="19050" y="104775"/>
                </a:lnTo>
                <a:lnTo>
                  <a:pt x="0" y="571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gular Pentagon 18"/>
          <p:cNvSpPr/>
          <p:nvPr/>
        </p:nvSpPr>
        <p:spPr bwMode="auto">
          <a:xfrm>
            <a:off x="3343275" y="46291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gular Pentagon 19"/>
          <p:cNvSpPr/>
          <p:nvPr/>
        </p:nvSpPr>
        <p:spPr bwMode="auto">
          <a:xfrm>
            <a:off x="3581400" y="47815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gular Pentagon 20"/>
          <p:cNvSpPr/>
          <p:nvPr/>
        </p:nvSpPr>
        <p:spPr bwMode="auto">
          <a:xfrm>
            <a:off x="3743325" y="49815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gular Pentagon 21"/>
          <p:cNvSpPr/>
          <p:nvPr/>
        </p:nvSpPr>
        <p:spPr bwMode="auto">
          <a:xfrm>
            <a:off x="3771900" y="46482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gular Pentagon 22"/>
          <p:cNvSpPr/>
          <p:nvPr/>
        </p:nvSpPr>
        <p:spPr bwMode="auto">
          <a:xfrm>
            <a:off x="3171825" y="51054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gular Pentagon 23"/>
          <p:cNvSpPr/>
          <p:nvPr/>
        </p:nvSpPr>
        <p:spPr bwMode="auto">
          <a:xfrm>
            <a:off x="3543300" y="49720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gular Pentagon 24"/>
          <p:cNvSpPr/>
          <p:nvPr/>
        </p:nvSpPr>
        <p:spPr bwMode="auto">
          <a:xfrm>
            <a:off x="3124200" y="46577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gular Pentagon 25"/>
          <p:cNvSpPr/>
          <p:nvPr/>
        </p:nvSpPr>
        <p:spPr bwMode="auto">
          <a:xfrm>
            <a:off x="3581400" y="44958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gular Pentagon 26"/>
          <p:cNvSpPr/>
          <p:nvPr/>
        </p:nvSpPr>
        <p:spPr bwMode="auto">
          <a:xfrm>
            <a:off x="2990850" y="49149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gular Pentagon 27"/>
          <p:cNvSpPr/>
          <p:nvPr/>
        </p:nvSpPr>
        <p:spPr bwMode="auto">
          <a:xfrm>
            <a:off x="3952875" y="44386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gular Pentagon 28"/>
          <p:cNvSpPr/>
          <p:nvPr/>
        </p:nvSpPr>
        <p:spPr bwMode="auto">
          <a:xfrm>
            <a:off x="3467100" y="51339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gular Pentagon 29"/>
          <p:cNvSpPr/>
          <p:nvPr/>
        </p:nvSpPr>
        <p:spPr bwMode="auto">
          <a:xfrm>
            <a:off x="3990975" y="47815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gular Pentagon 30"/>
          <p:cNvSpPr/>
          <p:nvPr/>
        </p:nvSpPr>
        <p:spPr bwMode="auto">
          <a:xfrm>
            <a:off x="3076575" y="44196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gular Pentagon 31"/>
          <p:cNvSpPr/>
          <p:nvPr/>
        </p:nvSpPr>
        <p:spPr bwMode="auto">
          <a:xfrm>
            <a:off x="2838450" y="46958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gular Pentagon 32"/>
          <p:cNvSpPr/>
          <p:nvPr/>
        </p:nvSpPr>
        <p:spPr bwMode="auto">
          <a:xfrm>
            <a:off x="3276600" y="48387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gular Pentagon 33"/>
          <p:cNvSpPr/>
          <p:nvPr/>
        </p:nvSpPr>
        <p:spPr bwMode="auto">
          <a:xfrm>
            <a:off x="2628900" y="45624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gular Pentagon 34"/>
          <p:cNvSpPr/>
          <p:nvPr/>
        </p:nvSpPr>
        <p:spPr bwMode="auto">
          <a:xfrm>
            <a:off x="4105275" y="45720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gular Pentagon 35"/>
          <p:cNvSpPr/>
          <p:nvPr/>
        </p:nvSpPr>
        <p:spPr bwMode="auto">
          <a:xfrm>
            <a:off x="5486400" y="43338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gular Pentagon 36"/>
          <p:cNvSpPr/>
          <p:nvPr/>
        </p:nvSpPr>
        <p:spPr bwMode="auto">
          <a:xfrm>
            <a:off x="5781675" y="44958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gular Pentagon 37"/>
          <p:cNvSpPr/>
          <p:nvPr/>
        </p:nvSpPr>
        <p:spPr bwMode="auto">
          <a:xfrm>
            <a:off x="6019800" y="47339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gular Pentagon 38"/>
          <p:cNvSpPr/>
          <p:nvPr/>
        </p:nvSpPr>
        <p:spPr bwMode="auto">
          <a:xfrm>
            <a:off x="6010275" y="44100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gular Pentagon 39"/>
          <p:cNvSpPr/>
          <p:nvPr/>
        </p:nvSpPr>
        <p:spPr bwMode="auto">
          <a:xfrm>
            <a:off x="5314950" y="48101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gular Pentagon 40"/>
          <p:cNvSpPr/>
          <p:nvPr/>
        </p:nvSpPr>
        <p:spPr bwMode="auto">
          <a:xfrm>
            <a:off x="5686425" y="46767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gular Pentagon 41"/>
          <p:cNvSpPr/>
          <p:nvPr/>
        </p:nvSpPr>
        <p:spPr bwMode="auto">
          <a:xfrm>
            <a:off x="5267325" y="43624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gular Pentagon 42"/>
          <p:cNvSpPr/>
          <p:nvPr/>
        </p:nvSpPr>
        <p:spPr bwMode="auto">
          <a:xfrm>
            <a:off x="5724525" y="42005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gular Pentagon 43"/>
          <p:cNvSpPr/>
          <p:nvPr/>
        </p:nvSpPr>
        <p:spPr bwMode="auto">
          <a:xfrm>
            <a:off x="5133975" y="46196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gular Pentagon 44"/>
          <p:cNvSpPr/>
          <p:nvPr/>
        </p:nvSpPr>
        <p:spPr bwMode="auto">
          <a:xfrm>
            <a:off x="6096000" y="41433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gular Pentagon 45"/>
          <p:cNvSpPr/>
          <p:nvPr/>
        </p:nvSpPr>
        <p:spPr bwMode="auto">
          <a:xfrm>
            <a:off x="5610225" y="48387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gular Pentagon 46"/>
          <p:cNvSpPr/>
          <p:nvPr/>
        </p:nvSpPr>
        <p:spPr bwMode="auto">
          <a:xfrm>
            <a:off x="6181725" y="45529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egular Pentagon 47"/>
          <p:cNvSpPr/>
          <p:nvPr/>
        </p:nvSpPr>
        <p:spPr bwMode="auto">
          <a:xfrm>
            <a:off x="5219700" y="41243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gular Pentagon 48"/>
          <p:cNvSpPr/>
          <p:nvPr/>
        </p:nvSpPr>
        <p:spPr bwMode="auto">
          <a:xfrm>
            <a:off x="5419725" y="45434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gular Pentagon 49"/>
          <p:cNvSpPr/>
          <p:nvPr/>
        </p:nvSpPr>
        <p:spPr bwMode="auto">
          <a:xfrm>
            <a:off x="6248400" y="42767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gular Pentagon 50"/>
          <p:cNvSpPr/>
          <p:nvPr/>
        </p:nvSpPr>
        <p:spPr bwMode="auto">
          <a:xfrm>
            <a:off x="7753350" y="36004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gular Pentagon 51"/>
          <p:cNvSpPr/>
          <p:nvPr/>
        </p:nvSpPr>
        <p:spPr bwMode="auto">
          <a:xfrm>
            <a:off x="8001000" y="36861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gular Pentagon 52"/>
          <p:cNvSpPr/>
          <p:nvPr/>
        </p:nvSpPr>
        <p:spPr bwMode="auto">
          <a:xfrm>
            <a:off x="8153400" y="39528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egular Pentagon 53"/>
          <p:cNvSpPr/>
          <p:nvPr/>
        </p:nvSpPr>
        <p:spPr bwMode="auto">
          <a:xfrm>
            <a:off x="8220075" y="37242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gular Pentagon 54"/>
          <p:cNvSpPr/>
          <p:nvPr/>
        </p:nvSpPr>
        <p:spPr bwMode="auto">
          <a:xfrm>
            <a:off x="7581900" y="40767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egular Pentagon 55"/>
          <p:cNvSpPr/>
          <p:nvPr/>
        </p:nvSpPr>
        <p:spPr bwMode="auto">
          <a:xfrm>
            <a:off x="7953375" y="39433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gular Pentagon 56"/>
          <p:cNvSpPr/>
          <p:nvPr/>
        </p:nvSpPr>
        <p:spPr bwMode="auto">
          <a:xfrm>
            <a:off x="7324725" y="36099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gular Pentagon 57"/>
          <p:cNvSpPr/>
          <p:nvPr/>
        </p:nvSpPr>
        <p:spPr bwMode="auto">
          <a:xfrm>
            <a:off x="7991475" y="34671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Regular Pentagon 58"/>
          <p:cNvSpPr/>
          <p:nvPr/>
        </p:nvSpPr>
        <p:spPr bwMode="auto">
          <a:xfrm>
            <a:off x="7400925" y="38862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Regular Pentagon 59"/>
          <p:cNvSpPr/>
          <p:nvPr/>
        </p:nvSpPr>
        <p:spPr bwMode="auto">
          <a:xfrm>
            <a:off x="8362950" y="34099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gular Pentagon 60"/>
          <p:cNvSpPr/>
          <p:nvPr/>
        </p:nvSpPr>
        <p:spPr bwMode="auto">
          <a:xfrm>
            <a:off x="7877175" y="41052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Regular Pentagon 61"/>
          <p:cNvSpPr/>
          <p:nvPr/>
        </p:nvSpPr>
        <p:spPr bwMode="auto">
          <a:xfrm>
            <a:off x="8448675" y="38481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gular Pentagon 62"/>
          <p:cNvSpPr/>
          <p:nvPr/>
        </p:nvSpPr>
        <p:spPr bwMode="auto">
          <a:xfrm>
            <a:off x="7486650" y="33909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gular Pentagon 63"/>
          <p:cNvSpPr/>
          <p:nvPr/>
        </p:nvSpPr>
        <p:spPr bwMode="auto">
          <a:xfrm>
            <a:off x="7686675" y="381000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Regular Pentagon 64"/>
          <p:cNvSpPr/>
          <p:nvPr/>
        </p:nvSpPr>
        <p:spPr bwMode="auto">
          <a:xfrm>
            <a:off x="8562975" y="362902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714624" y="4291012"/>
            <a:ext cx="1552575" cy="990600"/>
          </a:xfrm>
          <a:custGeom>
            <a:avLst/>
            <a:gdLst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542925 w 1809750"/>
              <a:gd name="connsiteY7" fmla="*/ 95250 h 990600"/>
              <a:gd name="connsiteX8" fmla="*/ 228600 w 1809750"/>
              <a:gd name="connsiteY8" fmla="*/ 238125 h 990600"/>
              <a:gd name="connsiteX9" fmla="*/ 0 w 1809750"/>
              <a:gd name="connsiteY9" fmla="*/ 295275 h 990600"/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1609725 w 1809750"/>
              <a:gd name="connsiteY7" fmla="*/ 19050 h 990600"/>
              <a:gd name="connsiteX8" fmla="*/ 542925 w 1809750"/>
              <a:gd name="connsiteY8" fmla="*/ 95250 h 990600"/>
              <a:gd name="connsiteX9" fmla="*/ 228600 w 1809750"/>
              <a:gd name="connsiteY9" fmla="*/ 238125 h 990600"/>
              <a:gd name="connsiteX10" fmla="*/ 0 w 1809750"/>
              <a:gd name="connsiteY10" fmla="*/ 295275 h 990600"/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1619250 w 1809750"/>
              <a:gd name="connsiteY7" fmla="*/ 95250 h 990600"/>
              <a:gd name="connsiteX8" fmla="*/ 542925 w 1809750"/>
              <a:gd name="connsiteY8" fmla="*/ 95250 h 990600"/>
              <a:gd name="connsiteX9" fmla="*/ 228600 w 1809750"/>
              <a:gd name="connsiteY9" fmla="*/ 238125 h 990600"/>
              <a:gd name="connsiteX10" fmla="*/ 0 w 1809750"/>
              <a:gd name="connsiteY10" fmla="*/ 295275 h 990600"/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1619250 w 1809750"/>
              <a:gd name="connsiteY7" fmla="*/ 95250 h 990600"/>
              <a:gd name="connsiteX8" fmla="*/ 603083 w 1809750"/>
              <a:gd name="connsiteY8" fmla="*/ 311818 h 990600"/>
              <a:gd name="connsiteX9" fmla="*/ 228600 w 1809750"/>
              <a:gd name="connsiteY9" fmla="*/ 238125 h 990600"/>
              <a:gd name="connsiteX10" fmla="*/ 0 w 1809750"/>
              <a:gd name="connsiteY10" fmla="*/ 295275 h 990600"/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47249 w 1809750"/>
              <a:gd name="connsiteY2" fmla="*/ 800601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1619250 w 1809750"/>
              <a:gd name="connsiteY7" fmla="*/ 95250 h 990600"/>
              <a:gd name="connsiteX8" fmla="*/ 603083 w 1809750"/>
              <a:gd name="connsiteY8" fmla="*/ 311818 h 990600"/>
              <a:gd name="connsiteX9" fmla="*/ 228600 w 1809750"/>
              <a:gd name="connsiteY9" fmla="*/ 238125 h 990600"/>
              <a:gd name="connsiteX10" fmla="*/ 0 w 1809750"/>
              <a:gd name="connsiteY10" fmla="*/ 295275 h 990600"/>
              <a:gd name="connsiteX0" fmla="*/ 0 w 1781175"/>
              <a:gd name="connsiteY0" fmla="*/ 295275 h 990600"/>
              <a:gd name="connsiteX1" fmla="*/ 752475 w 1781175"/>
              <a:gd name="connsiteY1" fmla="*/ 990600 h 990600"/>
              <a:gd name="connsiteX2" fmla="*/ 1047249 w 1781175"/>
              <a:gd name="connsiteY2" fmla="*/ 800601 h 990600"/>
              <a:gd name="connsiteX3" fmla="*/ 1457325 w 1781175"/>
              <a:gd name="connsiteY3" fmla="*/ 790575 h 990600"/>
              <a:gd name="connsiteX4" fmla="*/ 1666875 w 1781175"/>
              <a:gd name="connsiteY4" fmla="*/ 571500 h 990600"/>
              <a:gd name="connsiteX5" fmla="*/ 1316455 w 1781175"/>
              <a:gd name="connsiteY5" fmla="*/ 418097 h 990600"/>
              <a:gd name="connsiteX6" fmla="*/ 1781175 w 1781175"/>
              <a:gd name="connsiteY6" fmla="*/ 0 h 990600"/>
              <a:gd name="connsiteX7" fmla="*/ 1619250 w 1781175"/>
              <a:gd name="connsiteY7" fmla="*/ 95250 h 990600"/>
              <a:gd name="connsiteX8" fmla="*/ 603083 w 1781175"/>
              <a:gd name="connsiteY8" fmla="*/ 311818 h 990600"/>
              <a:gd name="connsiteX9" fmla="*/ 228600 w 1781175"/>
              <a:gd name="connsiteY9" fmla="*/ 238125 h 990600"/>
              <a:gd name="connsiteX10" fmla="*/ 0 w 1781175"/>
              <a:gd name="connsiteY10" fmla="*/ 295275 h 990600"/>
              <a:gd name="connsiteX0" fmla="*/ 0 w 1781175"/>
              <a:gd name="connsiteY0" fmla="*/ 295275 h 990600"/>
              <a:gd name="connsiteX1" fmla="*/ 752475 w 1781175"/>
              <a:gd name="connsiteY1" fmla="*/ 990600 h 990600"/>
              <a:gd name="connsiteX2" fmla="*/ 1047249 w 1781175"/>
              <a:gd name="connsiteY2" fmla="*/ 800601 h 990600"/>
              <a:gd name="connsiteX3" fmla="*/ 1457325 w 1781175"/>
              <a:gd name="connsiteY3" fmla="*/ 790575 h 990600"/>
              <a:gd name="connsiteX4" fmla="*/ 1666875 w 1781175"/>
              <a:gd name="connsiteY4" fmla="*/ 571500 h 990600"/>
              <a:gd name="connsiteX5" fmla="*/ 1436770 w 1781175"/>
              <a:gd name="connsiteY5" fmla="*/ 406065 h 990600"/>
              <a:gd name="connsiteX6" fmla="*/ 1781175 w 1781175"/>
              <a:gd name="connsiteY6" fmla="*/ 0 h 990600"/>
              <a:gd name="connsiteX7" fmla="*/ 1619250 w 1781175"/>
              <a:gd name="connsiteY7" fmla="*/ 95250 h 990600"/>
              <a:gd name="connsiteX8" fmla="*/ 603083 w 1781175"/>
              <a:gd name="connsiteY8" fmla="*/ 311818 h 990600"/>
              <a:gd name="connsiteX9" fmla="*/ 228600 w 1781175"/>
              <a:gd name="connsiteY9" fmla="*/ 238125 h 990600"/>
              <a:gd name="connsiteX10" fmla="*/ 0 w 1781175"/>
              <a:gd name="connsiteY10" fmla="*/ 295275 h 990600"/>
              <a:gd name="connsiteX0" fmla="*/ 409074 w 1552575"/>
              <a:gd name="connsiteY0" fmla="*/ 535906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08170 w 1552575"/>
              <a:gd name="connsiteY5" fmla="*/ 406065 h 990600"/>
              <a:gd name="connsiteX6" fmla="*/ 1552575 w 1552575"/>
              <a:gd name="connsiteY6" fmla="*/ 0 h 990600"/>
              <a:gd name="connsiteX7" fmla="*/ 1390650 w 1552575"/>
              <a:gd name="connsiteY7" fmla="*/ 95250 h 990600"/>
              <a:gd name="connsiteX8" fmla="*/ 374483 w 1552575"/>
              <a:gd name="connsiteY8" fmla="*/ 311818 h 990600"/>
              <a:gd name="connsiteX9" fmla="*/ 0 w 1552575"/>
              <a:gd name="connsiteY9" fmla="*/ 238125 h 990600"/>
              <a:gd name="connsiteX10" fmla="*/ 409074 w 1552575"/>
              <a:gd name="connsiteY10" fmla="*/ 535906 h 990600"/>
              <a:gd name="connsiteX0" fmla="*/ 421105 w 1552575"/>
              <a:gd name="connsiteY0" fmla="*/ 511843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08170 w 1552575"/>
              <a:gd name="connsiteY5" fmla="*/ 406065 h 990600"/>
              <a:gd name="connsiteX6" fmla="*/ 1552575 w 1552575"/>
              <a:gd name="connsiteY6" fmla="*/ 0 h 990600"/>
              <a:gd name="connsiteX7" fmla="*/ 1390650 w 1552575"/>
              <a:gd name="connsiteY7" fmla="*/ 95250 h 990600"/>
              <a:gd name="connsiteX8" fmla="*/ 374483 w 1552575"/>
              <a:gd name="connsiteY8" fmla="*/ 311818 h 990600"/>
              <a:gd name="connsiteX9" fmla="*/ 0 w 1552575"/>
              <a:gd name="connsiteY9" fmla="*/ 238125 h 990600"/>
              <a:gd name="connsiteX10" fmla="*/ 421105 w 1552575"/>
              <a:gd name="connsiteY10" fmla="*/ 511843 h 990600"/>
              <a:gd name="connsiteX0" fmla="*/ 276726 w 1552575"/>
              <a:gd name="connsiteY0" fmla="*/ 644190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08170 w 1552575"/>
              <a:gd name="connsiteY5" fmla="*/ 406065 h 990600"/>
              <a:gd name="connsiteX6" fmla="*/ 1552575 w 1552575"/>
              <a:gd name="connsiteY6" fmla="*/ 0 h 990600"/>
              <a:gd name="connsiteX7" fmla="*/ 1390650 w 1552575"/>
              <a:gd name="connsiteY7" fmla="*/ 95250 h 990600"/>
              <a:gd name="connsiteX8" fmla="*/ 374483 w 1552575"/>
              <a:gd name="connsiteY8" fmla="*/ 311818 h 990600"/>
              <a:gd name="connsiteX9" fmla="*/ 0 w 1552575"/>
              <a:gd name="connsiteY9" fmla="*/ 238125 h 990600"/>
              <a:gd name="connsiteX10" fmla="*/ 276726 w 1552575"/>
              <a:gd name="connsiteY10" fmla="*/ 644190 h 990600"/>
              <a:gd name="connsiteX0" fmla="*/ 276726 w 1552575"/>
              <a:gd name="connsiteY0" fmla="*/ 644190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68328 w 1552575"/>
              <a:gd name="connsiteY5" fmla="*/ 382002 h 990600"/>
              <a:gd name="connsiteX6" fmla="*/ 1552575 w 1552575"/>
              <a:gd name="connsiteY6" fmla="*/ 0 h 990600"/>
              <a:gd name="connsiteX7" fmla="*/ 1390650 w 1552575"/>
              <a:gd name="connsiteY7" fmla="*/ 95250 h 990600"/>
              <a:gd name="connsiteX8" fmla="*/ 374483 w 1552575"/>
              <a:gd name="connsiteY8" fmla="*/ 311818 h 990600"/>
              <a:gd name="connsiteX9" fmla="*/ 0 w 1552575"/>
              <a:gd name="connsiteY9" fmla="*/ 238125 h 990600"/>
              <a:gd name="connsiteX10" fmla="*/ 276726 w 1552575"/>
              <a:gd name="connsiteY10" fmla="*/ 644190 h 990600"/>
              <a:gd name="connsiteX0" fmla="*/ 228600 w 1552575"/>
              <a:gd name="connsiteY0" fmla="*/ 704348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68328 w 1552575"/>
              <a:gd name="connsiteY5" fmla="*/ 382002 h 990600"/>
              <a:gd name="connsiteX6" fmla="*/ 1552575 w 1552575"/>
              <a:gd name="connsiteY6" fmla="*/ 0 h 990600"/>
              <a:gd name="connsiteX7" fmla="*/ 1390650 w 1552575"/>
              <a:gd name="connsiteY7" fmla="*/ 95250 h 990600"/>
              <a:gd name="connsiteX8" fmla="*/ 374483 w 1552575"/>
              <a:gd name="connsiteY8" fmla="*/ 311818 h 990600"/>
              <a:gd name="connsiteX9" fmla="*/ 0 w 1552575"/>
              <a:gd name="connsiteY9" fmla="*/ 238125 h 990600"/>
              <a:gd name="connsiteX10" fmla="*/ 228600 w 1552575"/>
              <a:gd name="connsiteY10" fmla="*/ 704348 h 990600"/>
              <a:gd name="connsiteX0" fmla="*/ 228600 w 1552575"/>
              <a:gd name="connsiteY0" fmla="*/ 704348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68328 w 1552575"/>
              <a:gd name="connsiteY5" fmla="*/ 382002 h 990600"/>
              <a:gd name="connsiteX6" fmla="*/ 1552575 w 1552575"/>
              <a:gd name="connsiteY6" fmla="*/ 0 h 990600"/>
              <a:gd name="connsiteX7" fmla="*/ 1194097 w 1552575"/>
              <a:gd name="connsiteY7" fmla="*/ 325987 h 990600"/>
              <a:gd name="connsiteX8" fmla="*/ 374483 w 1552575"/>
              <a:gd name="connsiteY8" fmla="*/ 311818 h 990600"/>
              <a:gd name="connsiteX9" fmla="*/ 0 w 1552575"/>
              <a:gd name="connsiteY9" fmla="*/ 238125 h 990600"/>
              <a:gd name="connsiteX10" fmla="*/ 228600 w 1552575"/>
              <a:gd name="connsiteY10" fmla="*/ 704348 h 990600"/>
              <a:gd name="connsiteX0" fmla="*/ 228600 w 1552575"/>
              <a:gd name="connsiteY0" fmla="*/ 704348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68328 w 1552575"/>
              <a:gd name="connsiteY5" fmla="*/ 382002 h 990600"/>
              <a:gd name="connsiteX6" fmla="*/ 1552575 w 1552575"/>
              <a:gd name="connsiteY6" fmla="*/ 0 h 990600"/>
              <a:gd name="connsiteX7" fmla="*/ 1219735 w 1552575"/>
              <a:gd name="connsiteY7" fmla="*/ 377262 h 990600"/>
              <a:gd name="connsiteX8" fmla="*/ 374483 w 1552575"/>
              <a:gd name="connsiteY8" fmla="*/ 311818 h 990600"/>
              <a:gd name="connsiteX9" fmla="*/ 0 w 1552575"/>
              <a:gd name="connsiteY9" fmla="*/ 238125 h 990600"/>
              <a:gd name="connsiteX10" fmla="*/ 228600 w 1552575"/>
              <a:gd name="connsiteY10" fmla="*/ 704348 h 990600"/>
              <a:gd name="connsiteX0" fmla="*/ 228600 w 1552575"/>
              <a:gd name="connsiteY0" fmla="*/ 704348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68328 w 1552575"/>
              <a:gd name="connsiteY5" fmla="*/ 382002 h 990600"/>
              <a:gd name="connsiteX6" fmla="*/ 1552575 w 1552575"/>
              <a:gd name="connsiteY6" fmla="*/ 0 h 990600"/>
              <a:gd name="connsiteX7" fmla="*/ 1219735 w 1552575"/>
              <a:gd name="connsiteY7" fmla="*/ 377262 h 990600"/>
              <a:gd name="connsiteX8" fmla="*/ 1071163 w 1552575"/>
              <a:gd name="connsiteY8" fmla="*/ 366446 h 990600"/>
              <a:gd name="connsiteX9" fmla="*/ 374483 w 1552575"/>
              <a:gd name="connsiteY9" fmla="*/ 311818 h 990600"/>
              <a:gd name="connsiteX10" fmla="*/ 0 w 1552575"/>
              <a:gd name="connsiteY10" fmla="*/ 238125 h 990600"/>
              <a:gd name="connsiteX11" fmla="*/ 228600 w 1552575"/>
              <a:gd name="connsiteY11" fmla="*/ 704348 h 990600"/>
              <a:gd name="connsiteX0" fmla="*/ 228600 w 1552575"/>
              <a:gd name="connsiteY0" fmla="*/ 704348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68328 w 1552575"/>
              <a:gd name="connsiteY5" fmla="*/ 382002 h 990600"/>
              <a:gd name="connsiteX6" fmla="*/ 1552575 w 1552575"/>
              <a:gd name="connsiteY6" fmla="*/ 0 h 990600"/>
              <a:gd name="connsiteX7" fmla="*/ 1219735 w 1552575"/>
              <a:gd name="connsiteY7" fmla="*/ 377262 h 990600"/>
              <a:gd name="connsiteX8" fmla="*/ 1071163 w 1552575"/>
              <a:gd name="connsiteY8" fmla="*/ 332263 h 990600"/>
              <a:gd name="connsiteX9" fmla="*/ 374483 w 1552575"/>
              <a:gd name="connsiteY9" fmla="*/ 311818 h 990600"/>
              <a:gd name="connsiteX10" fmla="*/ 0 w 1552575"/>
              <a:gd name="connsiteY10" fmla="*/ 238125 h 990600"/>
              <a:gd name="connsiteX11" fmla="*/ 228600 w 1552575"/>
              <a:gd name="connsiteY11" fmla="*/ 704348 h 990600"/>
              <a:gd name="connsiteX0" fmla="*/ 228600 w 1552575"/>
              <a:gd name="connsiteY0" fmla="*/ 704348 h 990600"/>
              <a:gd name="connsiteX1" fmla="*/ 523875 w 1552575"/>
              <a:gd name="connsiteY1" fmla="*/ 990600 h 990600"/>
              <a:gd name="connsiteX2" fmla="*/ 818649 w 1552575"/>
              <a:gd name="connsiteY2" fmla="*/ 800601 h 990600"/>
              <a:gd name="connsiteX3" fmla="*/ 1228725 w 1552575"/>
              <a:gd name="connsiteY3" fmla="*/ 790575 h 990600"/>
              <a:gd name="connsiteX4" fmla="*/ 1438275 w 1552575"/>
              <a:gd name="connsiteY4" fmla="*/ 571500 h 990600"/>
              <a:gd name="connsiteX5" fmla="*/ 1268328 w 1552575"/>
              <a:gd name="connsiteY5" fmla="*/ 382002 h 990600"/>
              <a:gd name="connsiteX6" fmla="*/ 1552575 w 1552575"/>
              <a:gd name="connsiteY6" fmla="*/ 0 h 990600"/>
              <a:gd name="connsiteX7" fmla="*/ 1296647 w 1552575"/>
              <a:gd name="connsiteY7" fmla="*/ 120888 h 990600"/>
              <a:gd name="connsiteX8" fmla="*/ 1071163 w 1552575"/>
              <a:gd name="connsiteY8" fmla="*/ 332263 h 990600"/>
              <a:gd name="connsiteX9" fmla="*/ 374483 w 1552575"/>
              <a:gd name="connsiteY9" fmla="*/ 311818 h 990600"/>
              <a:gd name="connsiteX10" fmla="*/ 0 w 1552575"/>
              <a:gd name="connsiteY10" fmla="*/ 238125 h 990600"/>
              <a:gd name="connsiteX11" fmla="*/ 228600 w 1552575"/>
              <a:gd name="connsiteY11" fmla="*/ 704348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2575" h="990600">
                <a:moveTo>
                  <a:pt x="228600" y="704348"/>
                </a:moveTo>
                <a:lnTo>
                  <a:pt x="523875" y="990600"/>
                </a:lnTo>
                <a:lnTo>
                  <a:pt x="818649" y="800601"/>
                </a:lnTo>
                <a:lnTo>
                  <a:pt x="1228725" y="790575"/>
                </a:lnTo>
                <a:lnTo>
                  <a:pt x="1438275" y="571500"/>
                </a:lnTo>
                <a:lnTo>
                  <a:pt x="1268328" y="382002"/>
                </a:lnTo>
                <a:lnTo>
                  <a:pt x="1552575" y="0"/>
                </a:lnTo>
                <a:lnTo>
                  <a:pt x="1296647" y="120888"/>
                </a:lnTo>
                <a:lnTo>
                  <a:pt x="1071163" y="332263"/>
                </a:lnTo>
                <a:lnTo>
                  <a:pt x="374483" y="311818"/>
                </a:lnTo>
                <a:lnTo>
                  <a:pt x="0" y="238125"/>
                </a:lnTo>
                <a:lnTo>
                  <a:pt x="228600" y="70434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7277749" y="3279149"/>
            <a:ext cx="1580500" cy="990600"/>
          </a:xfrm>
          <a:custGeom>
            <a:avLst/>
            <a:gdLst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542925 w 1809750"/>
              <a:gd name="connsiteY7" fmla="*/ 95250 h 990600"/>
              <a:gd name="connsiteX8" fmla="*/ 228600 w 1809750"/>
              <a:gd name="connsiteY8" fmla="*/ 238125 h 990600"/>
              <a:gd name="connsiteX9" fmla="*/ 0 w 1809750"/>
              <a:gd name="connsiteY9" fmla="*/ 295275 h 990600"/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619125 w 1809750"/>
              <a:gd name="connsiteY7" fmla="*/ 342900 h 990600"/>
              <a:gd name="connsiteX8" fmla="*/ 228600 w 1809750"/>
              <a:gd name="connsiteY8" fmla="*/ 238125 h 990600"/>
              <a:gd name="connsiteX9" fmla="*/ 0 w 1809750"/>
              <a:gd name="connsiteY9" fmla="*/ 295275 h 990600"/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619125 w 1809750"/>
              <a:gd name="connsiteY7" fmla="*/ 342900 h 990600"/>
              <a:gd name="connsiteX8" fmla="*/ 571500 w 1809750"/>
              <a:gd name="connsiteY8" fmla="*/ 38100 h 990600"/>
              <a:gd name="connsiteX9" fmla="*/ 0 w 1809750"/>
              <a:gd name="connsiteY9" fmla="*/ 295275 h 990600"/>
              <a:gd name="connsiteX0" fmla="*/ 0 w 1676400"/>
              <a:gd name="connsiteY0" fmla="*/ 257175 h 990600"/>
              <a:gd name="connsiteX1" fmla="*/ 619125 w 1676400"/>
              <a:gd name="connsiteY1" fmla="*/ 990600 h 990600"/>
              <a:gd name="connsiteX2" fmla="*/ 962025 w 1676400"/>
              <a:gd name="connsiteY2" fmla="*/ 981075 h 990600"/>
              <a:gd name="connsiteX3" fmla="*/ 1323975 w 1676400"/>
              <a:gd name="connsiteY3" fmla="*/ 790575 h 990600"/>
              <a:gd name="connsiteX4" fmla="*/ 1533525 w 1676400"/>
              <a:gd name="connsiteY4" fmla="*/ 571500 h 990600"/>
              <a:gd name="connsiteX5" fmla="*/ 1676400 w 1676400"/>
              <a:gd name="connsiteY5" fmla="*/ 285750 h 990600"/>
              <a:gd name="connsiteX6" fmla="*/ 1647825 w 1676400"/>
              <a:gd name="connsiteY6" fmla="*/ 0 h 990600"/>
              <a:gd name="connsiteX7" fmla="*/ 485775 w 1676400"/>
              <a:gd name="connsiteY7" fmla="*/ 342900 h 990600"/>
              <a:gd name="connsiteX8" fmla="*/ 438150 w 1676400"/>
              <a:gd name="connsiteY8" fmla="*/ 38100 h 990600"/>
              <a:gd name="connsiteX9" fmla="*/ 0 w 1676400"/>
              <a:gd name="connsiteY9" fmla="*/ 257175 h 990600"/>
              <a:gd name="connsiteX0" fmla="*/ 0 w 1676400"/>
              <a:gd name="connsiteY0" fmla="*/ 257175 h 990600"/>
              <a:gd name="connsiteX1" fmla="*/ 619125 w 1676400"/>
              <a:gd name="connsiteY1" fmla="*/ 990600 h 990600"/>
              <a:gd name="connsiteX2" fmla="*/ 962025 w 1676400"/>
              <a:gd name="connsiteY2" fmla="*/ 981075 h 990600"/>
              <a:gd name="connsiteX3" fmla="*/ 1323975 w 1676400"/>
              <a:gd name="connsiteY3" fmla="*/ 790575 h 990600"/>
              <a:gd name="connsiteX4" fmla="*/ 1533525 w 1676400"/>
              <a:gd name="connsiteY4" fmla="*/ 571500 h 990600"/>
              <a:gd name="connsiteX5" fmla="*/ 1676400 w 1676400"/>
              <a:gd name="connsiteY5" fmla="*/ 285750 h 990600"/>
              <a:gd name="connsiteX6" fmla="*/ 1647825 w 1676400"/>
              <a:gd name="connsiteY6" fmla="*/ 0 h 990600"/>
              <a:gd name="connsiteX7" fmla="*/ 485775 w 1676400"/>
              <a:gd name="connsiteY7" fmla="*/ 342900 h 990600"/>
              <a:gd name="connsiteX8" fmla="*/ 438150 w 1676400"/>
              <a:gd name="connsiteY8" fmla="*/ 38100 h 990600"/>
              <a:gd name="connsiteX9" fmla="*/ 0 w 1676400"/>
              <a:gd name="connsiteY9" fmla="*/ 257175 h 990600"/>
              <a:gd name="connsiteX0" fmla="*/ 7937 w 1684337"/>
              <a:gd name="connsiteY0" fmla="*/ 257175 h 990600"/>
              <a:gd name="connsiteX1" fmla="*/ 398462 w 1684337"/>
              <a:gd name="connsiteY1" fmla="*/ 771525 h 990600"/>
              <a:gd name="connsiteX2" fmla="*/ 627062 w 1684337"/>
              <a:gd name="connsiteY2" fmla="*/ 990600 h 990600"/>
              <a:gd name="connsiteX3" fmla="*/ 969962 w 1684337"/>
              <a:gd name="connsiteY3" fmla="*/ 981075 h 990600"/>
              <a:gd name="connsiteX4" fmla="*/ 1331912 w 1684337"/>
              <a:gd name="connsiteY4" fmla="*/ 790575 h 990600"/>
              <a:gd name="connsiteX5" fmla="*/ 1541462 w 1684337"/>
              <a:gd name="connsiteY5" fmla="*/ 571500 h 990600"/>
              <a:gd name="connsiteX6" fmla="*/ 1684337 w 1684337"/>
              <a:gd name="connsiteY6" fmla="*/ 285750 h 990600"/>
              <a:gd name="connsiteX7" fmla="*/ 1655762 w 1684337"/>
              <a:gd name="connsiteY7" fmla="*/ 0 h 990600"/>
              <a:gd name="connsiteX8" fmla="*/ 493712 w 1684337"/>
              <a:gd name="connsiteY8" fmla="*/ 342900 h 990600"/>
              <a:gd name="connsiteX9" fmla="*/ 446087 w 1684337"/>
              <a:gd name="connsiteY9" fmla="*/ 38100 h 990600"/>
              <a:gd name="connsiteX10" fmla="*/ 7937 w 1684337"/>
              <a:gd name="connsiteY10" fmla="*/ 257175 h 990600"/>
              <a:gd name="connsiteX0" fmla="*/ 7937 w 1684337"/>
              <a:gd name="connsiteY0" fmla="*/ 257175 h 990600"/>
              <a:gd name="connsiteX1" fmla="*/ 274637 w 1684337"/>
              <a:gd name="connsiteY1" fmla="*/ 781050 h 990600"/>
              <a:gd name="connsiteX2" fmla="*/ 627062 w 1684337"/>
              <a:gd name="connsiteY2" fmla="*/ 990600 h 990600"/>
              <a:gd name="connsiteX3" fmla="*/ 969962 w 1684337"/>
              <a:gd name="connsiteY3" fmla="*/ 981075 h 990600"/>
              <a:gd name="connsiteX4" fmla="*/ 1331912 w 1684337"/>
              <a:gd name="connsiteY4" fmla="*/ 790575 h 990600"/>
              <a:gd name="connsiteX5" fmla="*/ 1541462 w 1684337"/>
              <a:gd name="connsiteY5" fmla="*/ 571500 h 990600"/>
              <a:gd name="connsiteX6" fmla="*/ 1684337 w 1684337"/>
              <a:gd name="connsiteY6" fmla="*/ 285750 h 990600"/>
              <a:gd name="connsiteX7" fmla="*/ 1655762 w 1684337"/>
              <a:gd name="connsiteY7" fmla="*/ 0 h 990600"/>
              <a:gd name="connsiteX8" fmla="*/ 493712 w 1684337"/>
              <a:gd name="connsiteY8" fmla="*/ 342900 h 990600"/>
              <a:gd name="connsiteX9" fmla="*/ 446087 w 1684337"/>
              <a:gd name="connsiteY9" fmla="*/ 38100 h 990600"/>
              <a:gd name="connsiteX10" fmla="*/ 7937 w 1684337"/>
              <a:gd name="connsiteY10" fmla="*/ 257175 h 990600"/>
              <a:gd name="connsiteX0" fmla="*/ 7937 w 1684337"/>
              <a:gd name="connsiteY0" fmla="*/ 257175 h 990600"/>
              <a:gd name="connsiteX1" fmla="*/ 274637 w 1684337"/>
              <a:gd name="connsiteY1" fmla="*/ 781050 h 990600"/>
              <a:gd name="connsiteX2" fmla="*/ 627062 w 1684337"/>
              <a:gd name="connsiteY2" fmla="*/ 990600 h 990600"/>
              <a:gd name="connsiteX3" fmla="*/ 969962 w 1684337"/>
              <a:gd name="connsiteY3" fmla="*/ 981075 h 990600"/>
              <a:gd name="connsiteX4" fmla="*/ 1331912 w 1684337"/>
              <a:gd name="connsiteY4" fmla="*/ 790575 h 990600"/>
              <a:gd name="connsiteX5" fmla="*/ 1541462 w 1684337"/>
              <a:gd name="connsiteY5" fmla="*/ 571500 h 990600"/>
              <a:gd name="connsiteX6" fmla="*/ 1684337 w 1684337"/>
              <a:gd name="connsiteY6" fmla="*/ 285750 h 990600"/>
              <a:gd name="connsiteX7" fmla="*/ 1655762 w 1684337"/>
              <a:gd name="connsiteY7" fmla="*/ 0 h 990600"/>
              <a:gd name="connsiteX8" fmla="*/ 1017588 w 1684337"/>
              <a:gd name="connsiteY8" fmla="*/ 200025 h 990600"/>
              <a:gd name="connsiteX9" fmla="*/ 493712 w 1684337"/>
              <a:gd name="connsiteY9" fmla="*/ 342900 h 990600"/>
              <a:gd name="connsiteX10" fmla="*/ 446087 w 1684337"/>
              <a:gd name="connsiteY10" fmla="*/ 38100 h 990600"/>
              <a:gd name="connsiteX11" fmla="*/ 7937 w 1684337"/>
              <a:gd name="connsiteY11" fmla="*/ 257175 h 990600"/>
              <a:gd name="connsiteX0" fmla="*/ 7937 w 1684337"/>
              <a:gd name="connsiteY0" fmla="*/ 257175 h 990600"/>
              <a:gd name="connsiteX1" fmla="*/ 274637 w 1684337"/>
              <a:gd name="connsiteY1" fmla="*/ 781050 h 990600"/>
              <a:gd name="connsiteX2" fmla="*/ 627062 w 1684337"/>
              <a:gd name="connsiteY2" fmla="*/ 990600 h 990600"/>
              <a:gd name="connsiteX3" fmla="*/ 969962 w 1684337"/>
              <a:gd name="connsiteY3" fmla="*/ 981075 h 990600"/>
              <a:gd name="connsiteX4" fmla="*/ 1331912 w 1684337"/>
              <a:gd name="connsiteY4" fmla="*/ 790575 h 990600"/>
              <a:gd name="connsiteX5" fmla="*/ 1541462 w 1684337"/>
              <a:gd name="connsiteY5" fmla="*/ 571500 h 990600"/>
              <a:gd name="connsiteX6" fmla="*/ 1684337 w 1684337"/>
              <a:gd name="connsiteY6" fmla="*/ 285750 h 990600"/>
              <a:gd name="connsiteX7" fmla="*/ 1655762 w 1684337"/>
              <a:gd name="connsiteY7" fmla="*/ 0 h 990600"/>
              <a:gd name="connsiteX8" fmla="*/ 998538 w 1684337"/>
              <a:gd name="connsiteY8" fmla="*/ 104775 h 990600"/>
              <a:gd name="connsiteX9" fmla="*/ 493712 w 1684337"/>
              <a:gd name="connsiteY9" fmla="*/ 342900 h 990600"/>
              <a:gd name="connsiteX10" fmla="*/ 446087 w 1684337"/>
              <a:gd name="connsiteY10" fmla="*/ 38100 h 990600"/>
              <a:gd name="connsiteX11" fmla="*/ 7937 w 1684337"/>
              <a:gd name="connsiteY11" fmla="*/ 257175 h 990600"/>
              <a:gd name="connsiteX0" fmla="*/ 267 w 1676667"/>
              <a:gd name="connsiteY0" fmla="*/ 257175 h 990600"/>
              <a:gd name="connsiteX1" fmla="*/ 266967 w 1676667"/>
              <a:gd name="connsiteY1" fmla="*/ 781050 h 990600"/>
              <a:gd name="connsiteX2" fmla="*/ 619392 w 1676667"/>
              <a:gd name="connsiteY2" fmla="*/ 990600 h 990600"/>
              <a:gd name="connsiteX3" fmla="*/ 962292 w 1676667"/>
              <a:gd name="connsiteY3" fmla="*/ 981075 h 990600"/>
              <a:gd name="connsiteX4" fmla="*/ 1324242 w 1676667"/>
              <a:gd name="connsiteY4" fmla="*/ 790575 h 990600"/>
              <a:gd name="connsiteX5" fmla="*/ 1533792 w 1676667"/>
              <a:gd name="connsiteY5" fmla="*/ 571500 h 990600"/>
              <a:gd name="connsiteX6" fmla="*/ 1676667 w 1676667"/>
              <a:gd name="connsiteY6" fmla="*/ 285750 h 990600"/>
              <a:gd name="connsiteX7" fmla="*/ 1648092 w 1676667"/>
              <a:gd name="connsiteY7" fmla="*/ 0 h 990600"/>
              <a:gd name="connsiteX8" fmla="*/ 1075089 w 1676667"/>
              <a:gd name="connsiteY8" fmla="*/ 273217 h 990600"/>
              <a:gd name="connsiteX9" fmla="*/ 486042 w 1676667"/>
              <a:gd name="connsiteY9" fmla="*/ 342900 h 990600"/>
              <a:gd name="connsiteX10" fmla="*/ 438417 w 1676667"/>
              <a:gd name="connsiteY10" fmla="*/ 38100 h 990600"/>
              <a:gd name="connsiteX11" fmla="*/ 267 w 1676667"/>
              <a:gd name="connsiteY11" fmla="*/ 257175 h 990600"/>
              <a:gd name="connsiteX0" fmla="*/ 267 w 1676667"/>
              <a:gd name="connsiteY0" fmla="*/ 257175 h 990600"/>
              <a:gd name="connsiteX1" fmla="*/ 266967 w 1676667"/>
              <a:gd name="connsiteY1" fmla="*/ 781050 h 990600"/>
              <a:gd name="connsiteX2" fmla="*/ 619392 w 1676667"/>
              <a:gd name="connsiteY2" fmla="*/ 990600 h 990600"/>
              <a:gd name="connsiteX3" fmla="*/ 962292 w 1676667"/>
              <a:gd name="connsiteY3" fmla="*/ 981075 h 990600"/>
              <a:gd name="connsiteX4" fmla="*/ 1324242 w 1676667"/>
              <a:gd name="connsiteY4" fmla="*/ 790575 h 990600"/>
              <a:gd name="connsiteX5" fmla="*/ 1533792 w 1676667"/>
              <a:gd name="connsiteY5" fmla="*/ 571500 h 990600"/>
              <a:gd name="connsiteX6" fmla="*/ 1676667 w 1676667"/>
              <a:gd name="connsiteY6" fmla="*/ 285750 h 990600"/>
              <a:gd name="connsiteX7" fmla="*/ 1648092 w 1676667"/>
              <a:gd name="connsiteY7" fmla="*/ 0 h 990600"/>
              <a:gd name="connsiteX8" fmla="*/ 1111183 w 1676667"/>
              <a:gd name="connsiteY8" fmla="*/ 333375 h 990600"/>
              <a:gd name="connsiteX9" fmla="*/ 486042 w 1676667"/>
              <a:gd name="connsiteY9" fmla="*/ 342900 h 990600"/>
              <a:gd name="connsiteX10" fmla="*/ 438417 w 1676667"/>
              <a:gd name="connsiteY10" fmla="*/ 38100 h 990600"/>
              <a:gd name="connsiteX11" fmla="*/ 267 w 1676667"/>
              <a:gd name="connsiteY11" fmla="*/ 257175 h 990600"/>
              <a:gd name="connsiteX0" fmla="*/ 267 w 1676667"/>
              <a:gd name="connsiteY0" fmla="*/ 257175 h 990600"/>
              <a:gd name="connsiteX1" fmla="*/ 266967 w 1676667"/>
              <a:gd name="connsiteY1" fmla="*/ 781050 h 990600"/>
              <a:gd name="connsiteX2" fmla="*/ 619392 w 1676667"/>
              <a:gd name="connsiteY2" fmla="*/ 990600 h 990600"/>
              <a:gd name="connsiteX3" fmla="*/ 962292 w 1676667"/>
              <a:gd name="connsiteY3" fmla="*/ 981075 h 990600"/>
              <a:gd name="connsiteX4" fmla="*/ 1324242 w 1676667"/>
              <a:gd name="connsiteY4" fmla="*/ 790575 h 990600"/>
              <a:gd name="connsiteX5" fmla="*/ 1533792 w 1676667"/>
              <a:gd name="connsiteY5" fmla="*/ 571500 h 990600"/>
              <a:gd name="connsiteX6" fmla="*/ 1676667 w 1676667"/>
              <a:gd name="connsiteY6" fmla="*/ 285750 h 990600"/>
              <a:gd name="connsiteX7" fmla="*/ 1648092 w 1676667"/>
              <a:gd name="connsiteY7" fmla="*/ 0 h 990600"/>
              <a:gd name="connsiteX8" fmla="*/ 1231499 w 1676667"/>
              <a:gd name="connsiteY8" fmla="*/ 333375 h 990600"/>
              <a:gd name="connsiteX9" fmla="*/ 486042 w 1676667"/>
              <a:gd name="connsiteY9" fmla="*/ 342900 h 990600"/>
              <a:gd name="connsiteX10" fmla="*/ 438417 w 1676667"/>
              <a:gd name="connsiteY10" fmla="*/ 38100 h 990600"/>
              <a:gd name="connsiteX11" fmla="*/ 267 w 1676667"/>
              <a:gd name="connsiteY11" fmla="*/ 257175 h 990600"/>
              <a:gd name="connsiteX0" fmla="*/ 19637 w 1443373"/>
              <a:gd name="connsiteY0" fmla="*/ 341396 h 990600"/>
              <a:gd name="connsiteX1" fmla="*/ 33673 w 1443373"/>
              <a:gd name="connsiteY1" fmla="*/ 781050 h 990600"/>
              <a:gd name="connsiteX2" fmla="*/ 386098 w 1443373"/>
              <a:gd name="connsiteY2" fmla="*/ 990600 h 990600"/>
              <a:gd name="connsiteX3" fmla="*/ 728998 w 1443373"/>
              <a:gd name="connsiteY3" fmla="*/ 981075 h 990600"/>
              <a:gd name="connsiteX4" fmla="*/ 1090948 w 1443373"/>
              <a:gd name="connsiteY4" fmla="*/ 790575 h 990600"/>
              <a:gd name="connsiteX5" fmla="*/ 1300498 w 1443373"/>
              <a:gd name="connsiteY5" fmla="*/ 571500 h 990600"/>
              <a:gd name="connsiteX6" fmla="*/ 1443373 w 1443373"/>
              <a:gd name="connsiteY6" fmla="*/ 285750 h 990600"/>
              <a:gd name="connsiteX7" fmla="*/ 1414798 w 1443373"/>
              <a:gd name="connsiteY7" fmla="*/ 0 h 990600"/>
              <a:gd name="connsiteX8" fmla="*/ 998205 w 1443373"/>
              <a:gd name="connsiteY8" fmla="*/ 333375 h 990600"/>
              <a:gd name="connsiteX9" fmla="*/ 252748 w 1443373"/>
              <a:gd name="connsiteY9" fmla="*/ 342900 h 990600"/>
              <a:gd name="connsiteX10" fmla="*/ 205123 w 1443373"/>
              <a:gd name="connsiteY10" fmla="*/ 38100 h 990600"/>
              <a:gd name="connsiteX11" fmla="*/ 19637 w 1443373"/>
              <a:gd name="connsiteY11" fmla="*/ 341396 h 990600"/>
              <a:gd name="connsiteX0" fmla="*/ 102993 w 1418445"/>
              <a:gd name="connsiteY0" fmla="*/ 437648 h 990600"/>
              <a:gd name="connsiteX1" fmla="*/ 8745 w 1418445"/>
              <a:gd name="connsiteY1" fmla="*/ 781050 h 990600"/>
              <a:gd name="connsiteX2" fmla="*/ 361170 w 1418445"/>
              <a:gd name="connsiteY2" fmla="*/ 990600 h 990600"/>
              <a:gd name="connsiteX3" fmla="*/ 704070 w 1418445"/>
              <a:gd name="connsiteY3" fmla="*/ 981075 h 990600"/>
              <a:gd name="connsiteX4" fmla="*/ 1066020 w 1418445"/>
              <a:gd name="connsiteY4" fmla="*/ 790575 h 990600"/>
              <a:gd name="connsiteX5" fmla="*/ 1275570 w 1418445"/>
              <a:gd name="connsiteY5" fmla="*/ 571500 h 990600"/>
              <a:gd name="connsiteX6" fmla="*/ 1418445 w 1418445"/>
              <a:gd name="connsiteY6" fmla="*/ 285750 h 990600"/>
              <a:gd name="connsiteX7" fmla="*/ 1389870 w 1418445"/>
              <a:gd name="connsiteY7" fmla="*/ 0 h 990600"/>
              <a:gd name="connsiteX8" fmla="*/ 973277 w 1418445"/>
              <a:gd name="connsiteY8" fmla="*/ 333375 h 990600"/>
              <a:gd name="connsiteX9" fmla="*/ 227820 w 1418445"/>
              <a:gd name="connsiteY9" fmla="*/ 342900 h 990600"/>
              <a:gd name="connsiteX10" fmla="*/ 180195 w 1418445"/>
              <a:gd name="connsiteY10" fmla="*/ 38100 h 990600"/>
              <a:gd name="connsiteX11" fmla="*/ 102993 w 1418445"/>
              <a:gd name="connsiteY11" fmla="*/ 437648 h 990600"/>
              <a:gd name="connsiteX0" fmla="*/ 483 w 1580630"/>
              <a:gd name="connsiteY0" fmla="*/ 269206 h 990600"/>
              <a:gd name="connsiteX1" fmla="*/ 170930 w 1580630"/>
              <a:gd name="connsiteY1" fmla="*/ 781050 h 990600"/>
              <a:gd name="connsiteX2" fmla="*/ 523355 w 1580630"/>
              <a:gd name="connsiteY2" fmla="*/ 990600 h 990600"/>
              <a:gd name="connsiteX3" fmla="*/ 866255 w 1580630"/>
              <a:gd name="connsiteY3" fmla="*/ 981075 h 990600"/>
              <a:gd name="connsiteX4" fmla="*/ 1228205 w 1580630"/>
              <a:gd name="connsiteY4" fmla="*/ 790575 h 990600"/>
              <a:gd name="connsiteX5" fmla="*/ 1437755 w 1580630"/>
              <a:gd name="connsiteY5" fmla="*/ 571500 h 990600"/>
              <a:gd name="connsiteX6" fmla="*/ 1580630 w 1580630"/>
              <a:gd name="connsiteY6" fmla="*/ 285750 h 990600"/>
              <a:gd name="connsiteX7" fmla="*/ 1552055 w 1580630"/>
              <a:gd name="connsiteY7" fmla="*/ 0 h 990600"/>
              <a:gd name="connsiteX8" fmla="*/ 1135462 w 1580630"/>
              <a:gd name="connsiteY8" fmla="*/ 333375 h 990600"/>
              <a:gd name="connsiteX9" fmla="*/ 390005 w 1580630"/>
              <a:gd name="connsiteY9" fmla="*/ 342900 h 990600"/>
              <a:gd name="connsiteX10" fmla="*/ 342380 w 1580630"/>
              <a:gd name="connsiteY10" fmla="*/ 38100 h 990600"/>
              <a:gd name="connsiteX11" fmla="*/ 483 w 1580630"/>
              <a:gd name="connsiteY11" fmla="*/ 269206 h 990600"/>
              <a:gd name="connsiteX0" fmla="*/ 187 w 1580334"/>
              <a:gd name="connsiteY0" fmla="*/ 269206 h 990600"/>
              <a:gd name="connsiteX1" fmla="*/ 327044 w 1580334"/>
              <a:gd name="connsiteY1" fmla="*/ 612607 h 990600"/>
              <a:gd name="connsiteX2" fmla="*/ 523059 w 1580334"/>
              <a:gd name="connsiteY2" fmla="*/ 990600 h 990600"/>
              <a:gd name="connsiteX3" fmla="*/ 865959 w 1580334"/>
              <a:gd name="connsiteY3" fmla="*/ 981075 h 990600"/>
              <a:gd name="connsiteX4" fmla="*/ 1227909 w 1580334"/>
              <a:gd name="connsiteY4" fmla="*/ 790575 h 990600"/>
              <a:gd name="connsiteX5" fmla="*/ 1437459 w 1580334"/>
              <a:gd name="connsiteY5" fmla="*/ 571500 h 990600"/>
              <a:gd name="connsiteX6" fmla="*/ 1580334 w 1580334"/>
              <a:gd name="connsiteY6" fmla="*/ 285750 h 990600"/>
              <a:gd name="connsiteX7" fmla="*/ 1551759 w 1580334"/>
              <a:gd name="connsiteY7" fmla="*/ 0 h 990600"/>
              <a:gd name="connsiteX8" fmla="*/ 1135166 w 1580334"/>
              <a:gd name="connsiteY8" fmla="*/ 333375 h 990600"/>
              <a:gd name="connsiteX9" fmla="*/ 389709 w 1580334"/>
              <a:gd name="connsiteY9" fmla="*/ 342900 h 990600"/>
              <a:gd name="connsiteX10" fmla="*/ 342084 w 1580334"/>
              <a:gd name="connsiteY10" fmla="*/ 38100 h 990600"/>
              <a:gd name="connsiteX11" fmla="*/ 187 w 1580334"/>
              <a:gd name="connsiteY11" fmla="*/ 269206 h 990600"/>
              <a:gd name="connsiteX0" fmla="*/ 353 w 1580500"/>
              <a:gd name="connsiteY0" fmla="*/ 269206 h 990600"/>
              <a:gd name="connsiteX1" fmla="*/ 206894 w 1580500"/>
              <a:gd name="connsiteY1" fmla="*/ 853239 h 990600"/>
              <a:gd name="connsiteX2" fmla="*/ 523225 w 1580500"/>
              <a:gd name="connsiteY2" fmla="*/ 990600 h 990600"/>
              <a:gd name="connsiteX3" fmla="*/ 866125 w 1580500"/>
              <a:gd name="connsiteY3" fmla="*/ 981075 h 990600"/>
              <a:gd name="connsiteX4" fmla="*/ 1228075 w 1580500"/>
              <a:gd name="connsiteY4" fmla="*/ 790575 h 990600"/>
              <a:gd name="connsiteX5" fmla="*/ 1437625 w 1580500"/>
              <a:gd name="connsiteY5" fmla="*/ 571500 h 990600"/>
              <a:gd name="connsiteX6" fmla="*/ 1580500 w 1580500"/>
              <a:gd name="connsiteY6" fmla="*/ 285750 h 990600"/>
              <a:gd name="connsiteX7" fmla="*/ 1551925 w 1580500"/>
              <a:gd name="connsiteY7" fmla="*/ 0 h 990600"/>
              <a:gd name="connsiteX8" fmla="*/ 1135332 w 1580500"/>
              <a:gd name="connsiteY8" fmla="*/ 333375 h 990600"/>
              <a:gd name="connsiteX9" fmla="*/ 389875 w 1580500"/>
              <a:gd name="connsiteY9" fmla="*/ 342900 h 990600"/>
              <a:gd name="connsiteX10" fmla="*/ 342250 w 1580500"/>
              <a:gd name="connsiteY10" fmla="*/ 38100 h 990600"/>
              <a:gd name="connsiteX11" fmla="*/ 353 w 1580500"/>
              <a:gd name="connsiteY11" fmla="*/ 269206 h 990600"/>
              <a:gd name="connsiteX0" fmla="*/ 353 w 1580500"/>
              <a:gd name="connsiteY0" fmla="*/ 269206 h 990600"/>
              <a:gd name="connsiteX1" fmla="*/ 206894 w 1580500"/>
              <a:gd name="connsiteY1" fmla="*/ 853239 h 990600"/>
              <a:gd name="connsiteX2" fmla="*/ 523225 w 1580500"/>
              <a:gd name="connsiteY2" fmla="*/ 990600 h 990600"/>
              <a:gd name="connsiteX3" fmla="*/ 745809 w 1580500"/>
              <a:gd name="connsiteY3" fmla="*/ 680285 h 990600"/>
              <a:gd name="connsiteX4" fmla="*/ 1228075 w 1580500"/>
              <a:gd name="connsiteY4" fmla="*/ 790575 h 990600"/>
              <a:gd name="connsiteX5" fmla="*/ 1437625 w 1580500"/>
              <a:gd name="connsiteY5" fmla="*/ 571500 h 990600"/>
              <a:gd name="connsiteX6" fmla="*/ 1580500 w 1580500"/>
              <a:gd name="connsiteY6" fmla="*/ 285750 h 990600"/>
              <a:gd name="connsiteX7" fmla="*/ 1551925 w 1580500"/>
              <a:gd name="connsiteY7" fmla="*/ 0 h 990600"/>
              <a:gd name="connsiteX8" fmla="*/ 1135332 w 1580500"/>
              <a:gd name="connsiteY8" fmla="*/ 333375 h 990600"/>
              <a:gd name="connsiteX9" fmla="*/ 389875 w 1580500"/>
              <a:gd name="connsiteY9" fmla="*/ 342900 h 990600"/>
              <a:gd name="connsiteX10" fmla="*/ 342250 w 1580500"/>
              <a:gd name="connsiteY10" fmla="*/ 38100 h 990600"/>
              <a:gd name="connsiteX11" fmla="*/ 353 w 1580500"/>
              <a:gd name="connsiteY11" fmla="*/ 269206 h 990600"/>
              <a:gd name="connsiteX0" fmla="*/ 353 w 1580500"/>
              <a:gd name="connsiteY0" fmla="*/ 269206 h 990600"/>
              <a:gd name="connsiteX1" fmla="*/ 206894 w 1580500"/>
              <a:gd name="connsiteY1" fmla="*/ 853239 h 990600"/>
              <a:gd name="connsiteX2" fmla="*/ 523225 w 1580500"/>
              <a:gd name="connsiteY2" fmla="*/ 990600 h 990600"/>
              <a:gd name="connsiteX3" fmla="*/ 745809 w 1580500"/>
              <a:gd name="connsiteY3" fmla="*/ 535906 h 990600"/>
              <a:gd name="connsiteX4" fmla="*/ 1228075 w 1580500"/>
              <a:gd name="connsiteY4" fmla="*/ 790575 h 990600"/>
              <a:gd name="connsiteX5" fmla="*/ 1437625 w 1580500"/>
              <a:gd name="connsiteY5" fmla="*/ 571500 h 990600"/>
              <a:gd name="connsiteX6" fmla="*/ 1580500 w 1580500"/>
              <a:gd name="connsiteY6" fmla="*/ 285750 h 990600"/>
              <a:gd name="connsiteX7" fmla="*/ 1551925 w 1580500"/>
              <a:gd name="connsiteY7" fmla="*/ 0 h 990600"/>
              <a:gd name="connsiteX8" fmla="*/ 1135332 w 1580500"/>
              <a:gd name="connsiteY8" fmla="*/ 333375 h 990600"/>
              <a:gd name="connsiteX9" fmla="*/ 389875 w 1580500"/>
              <a:gd name="connsiteY9" fmla="*/ 342900 h 990600"/>
              <a:gd name="connsiteX10" fmla="*/ 342250 w 1580500"/>
              <a:gd name="connsiteY10" fmla="*/ 38100 h 990600"/>
              <a:gd name="connsiteX11" fmla="*/ 353 w 1580500"/>
              <a:gd name="connsiteY11" fmla="*/ 269206 h 990600"/>
              <a:gd name="connsiteX0" fmla="*/ 353 w 1580500"/>
              <a:gd name="connsiteY0" fmla="*/ 269206 h 990600"/>
              <a:gd name="connsiteX1" fmla="*/ 206894 w 1580500"/>
              <a:gd name="connsiteY1" fmla="*/ 853239 h 990600"/>
              <a:gd name="connsiteX2" fmla="*/ 523225 w 1580500"/>
              <a:gd name="connsiteY2" fmla="*/ 990600 h 990600"/>
              <a:gd name="connsiteX3" fmla="*/ 697683 w 1580500"/>
              <a:gd name="connsiteY3" fmla="*/ 559969 h 990600"/>
              <a:gd name="connsiteX4" fmla="*/ 1228075 w 1580500"/>
              <a:gd name="connsiteY4" fmla="*/ 790575 h 990600"/>
              <a:gd name="connsiteX5" fmla="*/ 1437625 w 1580500"/>
              <a:gd name="connsiteY5" fmla="*/ 571500 h 990600"/>
              <a:gd name="connsiteX6" fmla="*/ 1580500 w 1580500"/>
              <a:gd name="connsiteY6" fmla="*/ 285750 h 990600"/>
              <a:gd name="connsiteX7" fmla="*/ 1551925 w 1580500"/>
              <a:gd name="connsiteY7" fmla="*/ 0 h 990600"/>
              <a:gd name="connsiteX8" fmla="*/ 1135332 w 1580500"/>
              <a:gd name="connsiteY8" fmla="*/ 333375 h 990600"/>
              <a:gd name="connsiteX9" fmla="*/ 389875 w 1580500"/>
              <a:gd name="connsiteY9" fmla="*/ 342900 h 990600"/>
              <a:gd name="connsiteX10" fmla="*/ 342250 w 1580500"/>
              <a:gd name="connsiteY10" fmla="*/ 38100 h 990600"/>
              <a:gd name="connsiteX11" fmla="*/ 353 w 1580500"/>
              <a:gd name="connsiteY11" fmla="*/ 269206 h 990600"/>
              <a:gd name="connsiteX0" fmla="*/ 353 w 1580500"/>
              <a:gd name="connsiteY0" fmla="*/ 269206 h 990600"/>
              <a:gd name="connsiteX1" fmla="*/ 206894 w 1580500"/>
              <a:gd name="connsiteY1" fmla="*/ 853239 h 990600"/>
              <a:gd name="connsiteX2" fmla="*/ 523225 w 1580500"/>
              <a:gd name="connsiteY2" fmla="*/ 990600 h 990600"/>
              <a:gd name="connsiteX3" fmla="*/ 697683 w 1580500"/>
              <a:gd name="connsiteY3" fmla="*/ 559969 h 990600"/>
              <a:gd name="connsiteX4" fmla="*/ 1228075 w 1580500"/>
              <a:gd name="connsiteY4" fmla="*/ 790575 h 990600"/>
              <a:gd name="connsiteX5" fmla="*/ 1437625 w 1580500"/>
              <a:gd name="connsiteY5" fmla="*/ 571500 h 990600"/>
              <a:gd name="connsiteX6" fmla="*/ 1580500 w 1580500"/>
              <a:gd name="connsiteY6" fmla="*/ 285750 h 990600"/>
              <a:gd name="connsiteX7" fmla="*/ 1551925 w 1580500"/>
              <a:gd name="connsiteY7" fmla="*/ 0 h 990600"/>
              <a:gd name="connsiteX8" fmla="*/ 1135332 w 1580500"/>
              <a:gd name="connsiteY8" fmla="*/ 333375 h 990600"/>
              <a:gd name="connsiteX9" fmla="*/ 377843 w 1580500"/>
              <a:gd name="connsiteY9" fmla="*/ 294774 h 990600"/>
              <a:gd name="connsiteX10" fmla="*/ 342250 w 1580500"/>
              <a:gd name="connsiteY10" fmla="*/ 38100 h 990600"/>
              <a:gd name="connsiteX11" fmla="*/ 353 w 1580500"/>
              <a:gd name="connsiteY11" fmla="*/ 269206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0500" h="990600">
                <a:moveTo>
                  <a:pt x="353" y="269206"/>
                </a:moveTo>
                <a:cubicBezTo>
                  <a:pt x="-7584" y="391443"/>
                  <a:pt x="119749" y="733007"/>
                  <a:pt x="206894" y="853239"/>
                </a:cubicBezTo>
                <a:cubicBezTo>
                  <a:pt x="294039" y="973471"/>
                  <a:pt x="427975" y="955675"/>
                  <a:pt x="523225" y="990600"/>
                </a:cubicBezTo>
                <a:lnTo>
                  <a:pt x="697683" y="559969"/>
                </a:lnTo>
                <a:lnTo>
                  <a:pt x="1228075" y="790575"/>
                </a:lnTo>
                <a:lnTo>
                  <a:pt x="1437625" y="571500"/>
                </a:lnTo>
                <a:lnTo>
                  <a:pt x="1580500" y="285750"/>
                </a:lnTo>
                <a:lnTo>
                  <a:pt x="1551925" y="0"/>
                </a:lnTo>
                <a:lnTo>
                  <a:pt x="1135332" y="333375"/>
                </a:lnTo>
                <a:lnTo>
                  <a:pt x="377843" y="294774"/>
                </a:lnTo>
                <a:lnTo>
                  <a:pt x="342250" y="38100"/>
                </a:lnTo>
                <a:lnTo>
                  <a:pt x="353" y="269206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Regular Pentagon 68"/>
          <p:cNvSpPr/>
          <p:nvPr/>
        </p:nvSpPr>
        <p:spPr bwMode="auto">
          <a:xfrm>
            <a:off x="4991100" y="39528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gular Pentagon 69"/>
          <p:cNvSpPr/>
          <p:nvPr/>
        </p:nvSpPr>
        <p:spPr bwMode="auto">
          <a:xfrm>
            <a:off x="5048250" y="4248150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Regular Pentagon 70"/>
          <p:cNvSpPr/>
          <p:nvPr/>
        </p:nvSpPr>
        <p:spPr bwMode="auto">
          <a:xfrm>
            <a:off x="5219700" y="38766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egular Pentagon 71"/>
          <p:cNvSpPr/>
          <p:nvPr/>
        </p:nvSpPr>
        <p:spPr bwMode="auto">
          <a:xfrm>
            <a:off x="5905500" y="39909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gular Pentagon 72"/>
          <p:cNvSpPr/>
          <p:nvPr/>
        </p:nvSpPr>
        <p:spPr bwMode="auto">
          <a:xfrm>
            <a:off x="6400800" y="4029075"/>
            <a:ext cx="114300" cy="85725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933949" y="3781426"/>
            <a:ext cx="1609725" cy="1209674"/>
          </a:xfrm>
          <a:custGeom>
            <a:avLst/>
            <a:gdLst>
              <a:gd name="connsiteX0" fmla="*/ 0 w 1809750"/>
              <a:gd name="connsiteY0" fmla="*/ 295275 h 990600"/>
              <a:gd name="connsiteX1" fmla="*/ 752475 w 1809750"/>
              <a:gd name="connsiteY1" fmla="*/ 990600 h 990600"/>
              <a:gd name="connsiteX2" fmla="*/ 1095375 w 1809750"/>
              <a:gd name="connsiteY2" fmla="*/ 981075 h 990600"/>
              <a:gd name="connsiteX3" fmla="*/ 1457325 w 1809750"/>
              <a:gd name="connsiteY3" fmla="*/ 790575 h 990600"/>
              <a:gd name="connsiteX4" fmla="*/ 1666875 w 1809750"/>
              <a:gd name="connsiteY4" fmla="*/ 571500 h 990600"/>
              <a:gd name="connsiteX5" fmla="*/ 1809750 w 1809750"/>
              <a:gd name="connsiteY5" fmla="*/ 285750 h 990600"/>
              <a:gd name="connsiteX6" fmla="*/ 1781175 w 1809750"/>
              <a:gd name="connsiteY6" fmla="*/ 0 h 990600"/>
              <a:gd name="connsiteX7" fmla="*/ 542925 w 1809750"/>
              <a:gd name="connsiteY7" fmla="*/ 95250 h 990600"/>
              <a:gd name="connsiteX8" fmla="*/ 228600 w 1809750"/>
              <a:gd name="connsiteY8" fmla="*/ 238125 h 990600"/>
              <a:gd name="connsiteX9" fmla="*/ 0 w 1809750"/>
              <a:gd name="connsiteY9" fmla="*/ 295275 h 990600"/>
              <a:gd name="connsiteX0" fmla="*/ 95250 w 1581150"/>
              <a:gd name="connsiteY0" fmla="*/ 438150 h 990600"/>
              <a:gd name="connsiteX1" fmla="*/ 523875 w 1581150"/>
              <a:gd name="connsiteY1" fmla="*/ 990600 h 990600"/>
              <a:gd name="connsiteX2" fmla="*/ 866775 w 1581150"/>
              <a:gd name="connsiteY2" fmla="*/ 981075 h 990600"/>
              <a:gd name="connsiteX3" fmla="*/ 1228725 w 1581150"/>
              <a:gd name="connsiteY3" fmla="*/ 790575 h 990600"/>
              <a:gd name="connsiteX4" fmla="*/ 1438275 w 1581150"/>
              <a:gd name="connsiteY4" fmla="*/ 571500 h 990600"/>
              <a:gd name="connsiteX5" fmla="*/ 1581150 w 1581150"/>
              <a:gd name="connsiteY5" fmla="*/ 285750 h 990600"/>
              <a:gd name="connsiteX6" fmla="*/ 1552575 w 1581150"/>
              <a:gd name="connsiteY6" fmla="*/ 0 h 990600"/>
              <a:gd name="connsiteX7" fmla="*/ 314325 w 1581150"/>
              <a:gd name="connsiteY7" fmla="*/ 95250 h 990600"/>
              <a:gd name="connsiteX8" fmla="*/ 0 w 1581150"/>
              <a:gd name="connsiteY8" fmla="*/ 238125 h 990600"/>
              <a:gd name="connsiteX9" fmla="*/ 95250 w 1581150"/>
              <a:gd name="connsiteY9" fmla="*/ 438150 h 990600"/>
              <a:gd name="connsiteX0" fmla="*/ 19050 w 1504950"/>
              <a:gd name="connsiteY0" fmla="*/ 438150 h 990600"/>
              <a:gd name="connsiteX1" fmla="*/ 447675 w 1504950"/>
              <a:gd name="connsiteY1" fmla="*/ 990600 h 990600"/>
              <a:gd name="connsiteX2" fmla="*/ 790575 w 1504950"/>
              <a:gd name="connsiteY2" fmla="*/ 981075 h 990600"/>
              <a:gd name="connsiteX3" fmla="*/ 1152525 w 1504950"/>
              <a:gd name="connsiteY3" fmla="*/ 790575 h 990600"/>
              <a:gd name="connsiteX4" fmla="*/ 1362075 w 1504950"/>
              <a:gd name="connsiteY4" fmla="*/ 571500 h 990600"/>
              <a:gd name="connsiteX5" fmla="*/ 1504950 w 1504950"/>
              <a:gd name="connsiteY5" fmla="*/ 285750 h 990600"/>
              <a:gd name="connsiteX6" fmla="*/ 1476375 w 1504950"/>
              <a:gd name="connsiteY6" fmla="*/ 0 h 990600"/>
              <a:gd name="connsiteX7" fmla="*/ 238125 w 1504950"/>
              <a:gd name="connsiteY7" fmla="*/ 95250 h 990600"/>
              <a:gd name="connsiteX8" fmla="*/ 0 w 1504950"/>
              <a:gd name="connsiteY8" fmla="*/ 190500 h 990600"/>
              <a:gd name="connsiteX9" fmla="*/ 19050 w 1504950"/>
              <a:gd name="connsiteY9" fmla="*/ 438150 h 990600"/>
              <a:gd name="connsiteX0" fmla="*/ 19050 w 1504950"/>
              <a:gd name="connsiteY0" fmla="*/ 438150 h 990600"/>
              <a:gd name="connsiteX1" fmla="*/ 238125 w 1504950"/>
              <a:gd name="connsiteY1" fmla="*/ 723900 h 990600"/>
              <a:gd name="connsiteX2" fmla="*/ 447675 w 1504950"/>
              <a:gd name="connsiteY2" fmla="*/ 990600 h 990600"/>
              <a:gd name="connsiteX3" fmla="*/ 790575 w 1504950"/>
              <a:gd name="connsiteY3" fmla="*/ 981075 h 990600"/>
              <a:gd name="connsiteX4" fmla="*/ 1152525 w 1504950"/>
              <a:gd name="connsiteY4" fmla="*/ 790575 h 990600"/>
              <a:gd name="connsiteX5" fmla="*/ 1362075 w 1504950"/>
              <a:gd name="connsiteY5" fmla="*/ 571500 h 990600"/>
              <a:gd name="connsiteX6" fmla="*/ 1504950 w 1504950"/>
              <a:gd name="connsiteY6" fmla="*/ 285750 h 990600"/>
              <a:gd name="connsiteX7" fmla="*/ 1476375 w 1504950"/>
              <a:gd name="connsiteY7" fmla="*/ 0 h 990600"/>
              <a:gd name="connsiteX8" fmla="*/ 238125 w 1504950"/>
              <a:gd name="connsiteY8" fmla="*/ 95250 h 990600"/>
              <a:gd name="connsiteX9" fmla="*/ 0 w 1504950"/>
              <a:gd name="connsiteY9" fmla="*/ 190500 h 990600"/>
              <a:gd name="connsiteX10" fmla="*/ 19050 w 1504950"/>
              <a:gd name="connsiteY10" fmla="*/ 438150 h 990600"/>
              <a:gd name="connsiteX0" fmla="*/ 19050 w 1504950"/>
              <a:gd name="connsiteY0" fmla="*/ 438150 h 990600"/>
              <a:gd name="connsiteX1" fmla="*/ 142875 w 1504950"/>
              <a:gd name="connsiteY1" fmla="*/ 809625 h 990600"/>
              <a:gd name="connsiteX2" fmla="*/ 447675 w 1504950"/>
              <a:gd name="connsiteY2" fmla="*/ 990600 h 990600"/>
              <a:gd name="connsiteX3" fmla="*/ 790575 w 1504950"/>
              <a:gd name="connsiteY3" fmla="*/ 981075 h 990600"/>
              <a:gd name="connsiteX4" fmla="*/ 1152525 w 1504950"/>
              <a:gd name="connsiteY4" fmla="*/ 790575 h 990600"/>
              <a:gd name="connsiteX5" fmla="*/ 1362075 w 1504950"/>
              <a:gd name="connsiteY5" fmla="*/ 571500 h 990600"/>
              <a:gd name="connsiteX6" fmla="*/ 1504950 w 1504950"/>
              <a:gd name="connsiteY6" fmla="*/ 285750 h 990600"/>
              <a:gd name="connsiteX7" fmla="*/ 1476375 w 1504950"/>
              <a:gd name="connsiteY7" fmla="*/ 0 h 990600"/>
              <a:gd name="connsiteX8" fmla="*/ 238125 w 1504950"/>
              <a:gd name="connsiteY8" fmla="*/ 95250 h 990600"/>
              <a:gd name="connsiteX9" fmla="*/ 0 w 1504950"/>
              <a:gd name="connsiteY9" fmla="*/ 190500 h 990600"/>
              <a:gd name="connsiteX10" fmla="*/ 19050 w 1504950"/>
              <a:gd name="connsiteY10" fmla="*/ 438150 h 990600"/>
              <a:gd name="connsiteX0" fmla="*/ 19050 w 1504950"/>
              <a:gd name="connsiteY0" fmla="*/ 438150 h 990600"/>
              <a:gd name="connsiteX1" fmla="*/ 142875 w 1504950"/>
              <a:gd name="connsiteY1" fmla="*/ 809625 h 990600"/>
              <a:gd name="connsiteX2" fmla="*/ 447675 w 1504950"/>
              <a:gd name="connsiteY2" fmla="*/ 990600 h 990600"/>
              <a:gd name="connsiteX3" fmla="*/ 790575 w 1504950"/>
              <a:gd name="connsiteY3" fmla="*/ 981075 h 990600"/>
              <a:gd name="connsiteX4" fmla="*/ 1152525 w 1504950"/>
              <a:gd name="connsiteY4" fmla="*/ 790575 h 990600"/>
              <a:gd name="connsiteX5" fmla="*/ 1362075 w 1504950"/>
              <a:gd name="connsiteY5" fmla="*/ 571500 h 990600"/>
              <a:gd name="connsiteX6" fmla="*/ 1504950 w 1504950"/>
              <a:gd name="connsiteY6" fmla="*/ 285750 h 990600"/>
              <a:gd name="connsiteX7" fmla="*/ 1476375 w 1504950"/>
              <a:gd name="connsiteY7" fmla="*/ 0 h 990600"/>
              <a:gd name="connsiteX8" fmla="*/ 790575 w 1504950"/>
              <a:gd name="connsiteY8" fmla="*/ 57150 h 990600"/>
              <a:gd name="connsiteX9" fmla="*/ 238125 w 1504950"/>
              <a:gd name="connsiteY9" fmla="*/ 95250 h 990600"/>
              <a:gd name="connsiteX10" fmla="*/ 0 w 1504950"/>
              <a:gd name="connsiteY10" fmla="*/ 190500 h 990600"/>
              <a:gd name="connsiteX11" fmla="*/ 19050 w 1504950"/>
              <a:gd name="connsiteY11" fmla="*/ 438150 h 990600"/>
              <a:gd name="connsiteX0" fmla="*/ 19050 w 1504950"/>
              <a:gd name="connsiteY0" fmla="*/ 542925 h 1095375"/>
              <a:gd name="connsiteX1" fmla="*/ 142875 w 1504950"/>
              <a:gd name="connsiteY1" fmla="*/ 914400 h 1095375"/>
              <a:gd name="connsiteX2" fmla="*/ 447675 w 1504950"/>
              <a:gd name="connsiteY2" fmla="*/ 1095375 h 1095375"/>
              <a:gd name="connsiteX3" fmla="*/ 790575 w 1504950"/>
              <a:gd name="connsiteY3" fmla="*/ 1085850 h 1095375"/>
              <a:gd name="connsiteX4" fmla="*/ 1152525 w 1504950"/>
              <a:gd name="connsiteY4" fmla="*/ 895350 h 1095375"/>
              <a:gd name="connsiteX5" fmla="*/ 1362075 w 1504950"/>
              <a:gd name="connsiteY5" fmla="*/ 676275 h 1095375"/>
              <a:gd name="connsiteX6" fmla="*/ 1504950 w 1504950"/>
              <a:gd name="connsiteY6" fmla="*/ 390525 h 1095375"/>
              <a:gd name="connsiteX7" fmla="*/ 1476375 w 1504950"/>
              <a:gd name="connsiteY7" fmla="*/ 104775 h 1095375"/>
              <a:gd name="connsiteX8" fmla="*/ 838200 w 1504950"/>
              <a:gd name="connsiteY8" fmla="*/ 0 h 1095375"/>
              <a:gd name="connsiteX9" fmla="*/ 238125 w 1504950"/>
              <a:gd name="connsiteY9" fmla="*/ 200025 h 1095375"/>
              <a:gd name="connsiteX10" fmla="*/ 0 w 1504950"/>
              <a:gd name="connsiteY10" fmla="*/ 295275 h 1095375"/>
              <a:gd name="connsiteX11" fmla="*/ 19050 w 1504950"/>
              <a:gd name="connsiteY11" fmla="*/ 542925 h 1095375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238125 w 1552575"/>
              <a:gd name="connsiteY9" fmla="*/ 200025 h 1095375"/>
              <a:gd name="connsiteX10" fmla="*/ 0 w 1552575"/>
              <a:gd name="connsiteY10" fmla="*/ 295275 h 1095375"/>
              <a:gd name="connsiteX11" fmla="*/ 19050 w 1552575"/>
              <a:gd name="connsiteY11" fmla="*/ 542925 h 1095375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714375 w 1552575"/>
              <a:gd name="connsiteY9" fmla="*/ 57151 h 1095375"/>
              <a:gd name="connsiteX10" fmla="*/ 238125 w 1552575"/>
              <a:gd name="connsiteY10" fmla="*/ 200025 h 1095375"/>
              <a:gd name="connsiteX11" fmla="*/ 0 w 1552575"/>
              <a:gd name="connsiteY11" fmla="*/ 295275 h 1095375"/>
              <a:gd name="connsiteX12" fmla="*/ 19050 w 1552575"/>
              <a:gd name="connsiteY12" fmla="*/ 542925 h 1095375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714375 w 1552575"/>
              <a:gd name="connsiteY9" fmla="*/ 190501 h 1095375"/>
              <a:gd name="connsiteX10" fmla="*/ 238125 w 1552575"/>
              <a:gd name="connsiteY10" fmla="*/ 200025 h 1095375"/>
              <a:gd name="connsiteX11" fmla="*/ 0 w 1552575"/>
              <a:gd name="connsiteY11" fmla="*/ 295275 h 1095375"/>
              <a:gd name="connsiteX12" fmla="*/ 19050 w 1552575"/>
              <a:gd name="connsiteY12" fmla="*/ 542925 h 1095375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714375 w 1552575"/>
              <a:gd name="connsiteY9" fmla="*/ 190501 h 1095375"/>
              <a:gd name="connsiteX10" fmla="*/ 323850 w 1552575"/>
              <a:gd name="connsiteY10" fmla="*/ 190500 h 1095375"/>
              <a:gd name="connsiteX11" fmla="*/ 0 w 1552575"/>
              <a:gd name="connsiteY11" fmla="*/ 295275 h 1095375"/>
              <a:gd name="connsiteX12" fmla="*/ 19050 w 1552575"/>
              <a:gd name="connsiteY12" fmla="*/ 542925 h 1095375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714375 w 1552575"/>
              <a:gd name="connsiteY9" fmla="*/ 190501 h 1095375"/>
              <a:gd name="connsiteX10" fmla="*/ 390525 w 1552575"/>
              <a:gd name="connsiteY10" fmla="*/ 190500 h 1095375"/>
              <a:gd name="connsiteX11" fmla="*/ 0 w 1552575"/>
              <a:gd name="connsiteY11" fmla="*/ 295275 h 1095375"/>
              <a:gd name="connsiteX12" fmla="*/ 19050 w 1552575"/>
              <a:gd name="connsiteY12" fmla="*/ 542925 h 1095375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714375 w 1552575"/>
              <a:gd name="connsiteY9" fmla="*/ 190501 h 1095375"/>
              <a:gd name="connsiteX10" fmla="*/ 390525 w 1552575"/>
              <a:gd name="connsiteY10" fmla="*/ 190500 h 1095375"/>
              <a:gd name="connsiteX11" fmla="*/ 0 w 1552575"/>
              <a:gd name="connsiteY11" fmla="*/ 295275 h 1095375"/>
              <a:gd name="connsiteX12" fmla="*/ 285750 w 1552575"/>
              <a:gd name="connsiteY12" fmla="*/ 228601 h 1095375"/>
              <a:gd name="connsiteX13" fmla="*/ 19050 w 1552575"/>
              <a:gd name="connsiteY13" fmla="*/ 542925 h 1095375"/>
              <a:gd name="connsiteX0" fmla="*/ 19050 w 1552575"/>
              <a:gd name="connsiteY0" fmla="*/ 723899 h 1276349"/>
              <a:gd name="connsiteX1" fmla="*/ 142875 w 1552575"/>
              <a:gd name="connsiteY1" fmla="*/ 1095374 h 1276349"/>
              <a:gd name="connsiteX2" fmla="*/ 447675 w 1552575"/>
              <a:gd name="connsiteY2" fmla="*/ 1276349 h 1276349"/>
              <a:gd name="connsiteX3" fmla="*/ 790575 w 1552575"/>
              <a:gd name="connsiteY3" fmla="*/ 1266824 h 1276349"/>
              <a:gd name="connsiteX4" fmla="*/ 1152525 w 1552575"/>
              <a:gd name="connsiteY4" fmla="*/ 1076324 h 1276349"/>
              <a:gd name="connsiteX5" fmla="*/ 1362075 w 1552575"/>
              <a:gd name="connsiteY5" fmla="*/ 857249 h 1276349"/>
              <a:gd name="connsiteX6" fmla="*/ 1504950 w 1552575"/>
              <a:gd name="connsiteY6" fmla="*/ 571499 h 1276349"/>
              <a:gd name="connsiteX7" fmla="*/ 1552575 w 1552575"/>
              <a:gd name="connsiteY7" fmla="*/ 200024 h 1276349"/>
              <a:gd name="connsiteX8" fmla="*/ 838200 w 1552575"/>
              <a:gd name="connsiteY8" fmla="*/ 180974 h 1276349"/>
              <a:gd name="connsiteX9" fmla="*/ 714375 w 1552575"/>
              <a:gd name="connsiteY9" fmla="*/ 371475 h 1276349"/>
              <a:gd name="connsiteX10" fmla="*/ 390525 w 1552575"/>
              <a:gd name="connsiteY10" fmla="*/ 371474 h 1276349"/>
              <a:gd name="connsiteX11" fmla="*/ 0 w 1552575"/>
              <a:gd name="connsiteY11" fmla="*/ 476249 h 1276349"/>
              <a:gd name="connsiteX12" fmla="*/ 209550 w 1552575"/>
              <a:gd name="connsiteY12" fmla="*/ 0 h 1276349"/>
              <a:gd name="connsiteX13" fmla="*/ 19050 w 1552575"/>
              <a:gd name="connsiteY13" fmla="*/ 723899 h 1276349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714375 w 1552575"/>
              <a:gd name="connsiteY9" fmla="*/ 190501 h 1095375"/>
              <a:gd name="connsiteX10" fmla="*/ 390525 w 1552575"/>
              <a:gd name="connsiteY10" fmla="*/ 190500 h 1095375"/>
              <a:gd name="connsiteX11" fmla="*/ 0 w 1552575"/>
              <a:gd name="connsiteY11" fmla="*/ 295275 h 1095375"/>
              <a:gd name="connsiteX12" fmla="*/ 9525 w 1552575"/>
              <a:gd name="connsiteY12" fmla="*/ 438151 h 1095375"/>
              <a:gd name="connsiteX13" fmla="*/ 19050 w 1552575"/>
              <a:gd name="connsiteY13" fmla="*/ 542925 h 1095375"/>
              <a:gd name="connsiteX0" fmla="*/ 19050 w 1552575"/>
              <a:gd name="connsiteY0" fmla="*/ 542925 h 1095375"/>
              <a:gd name="connsiteX1" fmla="*/ 142875 w 1552575"/>
              <a:gd name="connsiteY1" fmla="*/ 914400 h 1095375"/>
              <a:gd name="connsiteX2" fmla="*/ 447675 w 1552575"/>
              <a:gd name="connsiteY2" fmla="*/ 1095375 h 1095375"/>
              <a:gd name="connsiteX3" fmla="*/ 790575 w 1552575"/>
              <a:gd name="connsiteY3" fmla="*/ 1085850 h 1095375"/>
              <a:gd name="connsiteX4" fmla="*/ 1152525 w 1552575"/>
              <a:gd name="connsiteY4" fmla="*/ 895350 h 1095375"/>
              <a:gd name="connsiteX5" fmla="*/ 1362075 w 1552575"/>
              <a:gd name="connsiteY5" fmla="*/ 676275 h 1095375"/>
              <a:gd name="connsiteX6" fmla="*/ 1504950 w 1552575"/>
              <a:gd name="connsiteY6" fmla="*/ 390525 h 1095375"/>
              <a:gd name="connsiteX7" fmla="*/ 1552575 w 1552575"/>
              <a:gd name="connsiteY7" fmla="*/ 19050 h 1095375"/>
              <a:gd name="connsiteX8" fmla="*/ 838200 w 1552575"/>
              <a:gd name="connsiteY8" fmla="*/ 0 h 1095375"/>
              <a:gd name="connsiteX9" fmla="*/ 714375 w 1552575"/>
              <a:gd name="connsiteY9" fmla="*/ 190501 h 1095375"/>
              <a:gd name="connsiteX10" fmla="*/ 390525 w 1552575"/>
              <a:gd name="connsiteY10" fmla="*/ 190500 h 1095375"/>
              <a:gd name="connsiteX11" fmla="*/ 133350 w 1552575"/>
              <a:gd name="connsiteY11" fmla="*/ 257176 h 1095375"/>
              <a:gd name="connsiteX12" fmla="*/ 0 w 1552575"/>
              <a:gd name="connsiteY12" fmla="*/ 295275 h 1095375"/>
              <a:gd name="connsiteX13" fmla="*/ 9525 w 1552575"/>
              <a:gd name="connsiteY13" fmla="*/ 438151 h 1095375"/>
              <a:gd name="connsiteX14" fmla="*/ 19050 w 1552575"/>
              <a:gd name="connsiteY14" fmla="*/ 542925 h 1095375"/>
              <a:gd name="connsiteX0" fmla="*/ 123825 w 1657350"/>
              <a:gd name="connsiteY0" fmla="*/ 581024 h 1133474"/>
              <a:gd name="connsiteX1" fmla="*/ 247650 w 1657350"/>
              <a:gd name="connsiteY1" fmla="*/ 952499 h 1133474"/>
              <a:gd name="connsiteX2" fmla="*/ 552450 w 1657350"/>
              <a:gd name="connsiteY2" fmla="*/ 1133474 h 1133474"/>
              <a:gd name="connsiteX3" fmla="*/ 895350 w 1657350"/>
              <a:gd name="connsiteY3" fmla="*/ 1123949 h 1133474"/>
              <a:gd name="connsiteX4" fmla="*/ 1257300 w 1657350"/>
              <a:gd name="connsiteY4" fmla="*/ 933449 h 1133474"/>
              <a:gd name="connsiteX5" fmla="*/ 1466850 w 1657350"/>
              <a:gd name="connsiteY5" fmla="*/ 714374 h 1133474"/>
              <a:gd name="connsiteX6" fmla="*/ 1609725 w 1657350"/>
              <a:gd name="connsiteY6" fmla="*/ 428624 h 1133474"/>
              <a:gd name="connsiteX7" fmla="*/ 1657350 w 1657350"/>
              <a:gd name="connsiteY7" fmla="*/ 57149 h 1133474"/>
              <a:gd name="connsiteX8" fmla="*/ 942975 w 1657350"/>
              <a:gd name="connsiteY8" fmla="*/ 38099 h 1133474"/>
              <a:gd name="connsiteX9" fmla="*/ 819150 w 1657350"/>
              <a:gd name="connsiteY9" fmla="*/ 228600 h 1133474"/>
              <a:gd name="connsiteX10" fmla="*/ 495300 w 1657350"/>
              <a:gd name="connsiteY10" fmla="*/ 228599 h 1133474"/>
              <a:gd name="connsiteX11" fmla="*/ 0 w 1657350"/>
              <a:gd name="connsiteY11" fmla="*/ 0 h 1133474"/>
              <a:gd name="connsiteX12" fmla="*/ 104775 w 1657350"/>
              <a:gd name="connsiteY12" fmla="*/ 333374 h 1133474"/>
              <a:gd name="connsiteX13" fmla="*/ 114300 w 1657350"/>
              <a:gd name="connsiteY13" fmla="*/ 476250 h 1133474"/>
              <a:gd name="connsiteX14" fmla="*/ 123825 w 1657350"/>
              <a:gd name="connsiteY14" fmla="*/ 581024 h 1133474"/>
              <a:gd name="connsiteX0" fmla="*/ 123825 w 1657350"/>
              <a:gd name="connsiteY0" fmla="*/ 581024 h 1133474"/>
              <a:gd name="connsiteX1" fmla="*/ 247650 w 1657350"/>
              <a:gd name="connsiteY1" fmla="*/ 952499 h 1133474"/>
              <a:gd name="connsiteX2" fmla="*/ 552450 w 1657350"/>
              <a:gd name="connsiteY2" fmla="*/ 1133474 h 1133474"/>
              <a:gd name="connsiteX3" fmla="*/ 895350 w 1657350"/>
              <a:gd name="connsiteY3" fmla="*/ 1123949 h 1133474"/>
              <a:gd name="connsiteX4" fmla="*/ 1257300 w 1657350"/>
              <a:gd name="connsiteY4" fmla="*/ 933449 h 1133474"/>
              <a:gd name="connsiteX5" fmla="*/ 1466850 w 1657350"/>
              <a:gd name="connsiteY5" fmla="*/ 714374 h 1133474"/>
              <a:gd name="connsiteX6" fmla="*/ 1609725 w 1657350"/>
              <a:gd name="connsiteY6" fmla="*/ 428624 h 1133474"/>
              <a:gd name="connsiteX7" fmla="*/ 1657350 w 1657350"/>
              <a:gd name="connsiteY7" fmla="*/ 57149 h 1133474"/>
              <a:gd name="connsiteX8" fmla="*/ 942975 w 1657350"/>
              <a:gd name="connsiteY8" fmla="*/ 38099 h 1133474"/>
              <a:gd name="connsiteX9" fmla="*/ 819150 w 1657350"/>
              <a:gd name="connsiteY9" fmla="*/ 228600 h 1133474"/>
              <a:gd name="connsiteX10" fmla="*/ 495300 w 1657350"/>
              <a:gd name="connsiteY10" fmla="*/ 228599 h 1133474"/>
              <a:gd name="connsiteX11" fmla="*/ 238125 w 1657350"/>
              <a:gd name="connsiteY11" fmla="*/ 104775 h 1133474"/>
              <a:gd name="connsiteX12" fmla="*/ 0 w 1657350"/>
              <a:gd name="connsiteY12" fmla="*/ 0 h 1133474"/>
              <a:gd name="connsiteX13" fmla="*/ 104775 w 1657350"/>
              <a:gd name="connsiteY13" fmla="*/ 333374 h 1133474"/>
              <a:gd name="connsiteX14" fmla="*/ 114300 w 1657350"/>
              <a:gd name="connsiteY14" fmla="*/ 476250 h 1133474"/>
              <a:gd name="connsiteX15" fmla="*/ 123825 w 1657350"/>
              <a:gd name="connsiteY15" fmla="*/ 581024 h 1133474"/>
              <a:gd name="connsiteX0" fmla="*/ 123825 w 1657350"/>
              <a:gd name="connsiteY0" fmla="*/ 666749 h 1219199"/>
              <a:gd name="connsiteX1" fmla="*/ 247650 w 1657350"/>
              <a:gd name="connsiteY1" fmla="*/ 1038224 h 1219199"/>
              <a:gd name="connsiteX2" fmla="*/ 552450 w 1657350"/>
              <a:gd name="connsiteY2" fmla="*/ 1219199 h 1219199"/>
              <a:gd name="connsiteX3" fmla="*/ 895350 w 1657350"/>
              <a:gd name="connsiteY3" fmla="*/ 1209674 h 1219199"/>
              <a:gd name="connsiteX4" fmla="*/ 1257300 w 1657350"/>
              <a:gd name="connsiteY4" fmla="*/ 1019174 h 1219199"/>
              <a:gd name="connsiteX5" fmla="*/ 1466850 w 1657350"/>
              <a:gd name="connsiteY5" fmla="*/ 800099 h 1219199"/>
              <a:gd name="connsiteX6" fmla="*/ 1609725 w 1657350"/>
              <a:gd name="connsiteY6" fmla="*/ 514349 h 1219199"/>
              <a:gd name="connsiteX7" fmla="*/ 1657350 w 1657350"/>
              <a:gd name="connsiteY7" fmla="*/ 142874 h 1219199"/>
              <a:gd name="connsiteX8" fmla="*/ 942975 w 1657350"/>
              <a:gd name="connsiteY8" fmla="*/ 123824 h 1219199"/>
              <a:gd name="connsiteX9" fmla="*/ 819150 w 1657350"/>
              <a:gd name="connsiteY9" fmla="*/ 314325 h 1219199"/>
              <a:gd name="connsiteX10" fmla="*/ 495300 w 1657350"/>
              <a:gd name="connsiteY10" fmla="*/ 314324 h 1219199"/>
              <a:gd name="connsiteX11" fmla="*/ 447675 w 1657350"/>
              <a:gd name="connsiteY11" fmla="*/ 0 h 1219199"/>
              <a:gd name="connsiteX12" fmla="*/ 0 w 1657350"/>
              <a:gd name="connsiteY12" fmla="*/ 85725 h 1219199"/>
              <a:gd name="connsiteX13" fmla="*/ 104775 w 1657350"/>
              <a:gd name="connsiteY13" fmla="*/ 419099 h 1219199"/>
              <a:gd name="connsiteX14" fmla="*/ 114300 w 1657350"/>
              <a:gd name="connsiteY14" fmla="*/ 561975 h 1219199"/>
              <a:gd name="connsiteX15" fmla="*/ 123825 w 1657350"/>
              <a:gd name="connsiteY15" fmla="*/ 666749 h 1219199"/>
              <a:gd name="connsiteX0" fmla="*/ 123825 w 1657350"/>
              <a:gd name="connsiteY0" fmla="*/ 666749 h 1219199"/>
              <a:gd name="connsiteX1" fmla="*/ 247650 w 1657350"/>
              <a:gd name="connsiteY1" fmla="*/ 1038224 h 1219199"/>
              <a:gd name="connsiteX2" fmla="*/ 552450 w 1657350"/>
              <a:gd name="connsiteY2" fmla="*/ 1219199 h 1219199"/>
              <a:gd name="connsiteX3" fmla="*/ 895350 w 1657350"/>
              <a:gd name="connsiteY3" fmla="*/ 1209674 h 1219199"/>
              <a:gd name="connsiteX4" fmla="*/ 1257300 w 1657350"/>
              <a:gd name="connsiteY4" fmla="*/ 1019174 h 1219199"/>
              <a:gd name="connsiteX5" fmla="*/ 1466850 w 1657350"/>
              <a:gd name="connsiteY5" fmla="*/ 800099 h 1219199"/>
              <a:gd name="connsiteX6" fmla="*/ 1609725 w 1657350"/>
              <a:gd name="connsiteY6" fmla="*/ 514349 h 1219199"/>
              <a:gd name="connsiteX7" fmla="*/ 1657350 w 1657350"/>
              <a:gd name="connsiteY7" fmla="*/ 142874 h 1219199"/>
              <a:gd name="connsiteX8" fmla="*/ 942975 w 1657350"/>
              <a:gd name="connsiteY8" fmla="*/ 123824 h 1219199"/>
              <a:gd name="connsiteX9" fmla="*/ 1071813 w 1657350"/>
              <a:gd name="connsiteY9" fmla="*/ 663240 h 1219199"/>
              <a:gd name="connsiteX10" fmla="*/ 495300 w 1657350"/>
              <a:gd name="connsiteY10" fmla="*/ 314324 h 1219199"/>
              <a:gd name="connsiteX11" fmla="*/ 447675 w 1657350"/>
              <a:gd name="connsiteY11" fmla="*/ 0 h 1219199"/>
              <a:gd name="connsiteX12" fmla="*/ 0 w 1657350"/>
              <a:gd name="connsiteY12" fmla="*/ 85725 h 1219199"/>
              <a:gd name="connsiteX13" fmla="*/ 104775 w 1657350"/>
              <a:gd name="connsiteY13" fmla="*/ 419099 h 1219199"/>
              <a:gd name="connsiteX14" fmla="*/ 114300 w 1657350"/>
              <a:gd name="connsiteY14" fmla="*/ 561975 h 1219199"/>
              <a:gd name="connsiteX15" fmla="*/ 123825 w 1657350"/>
              <a:gd name="connsiteY15" fmla="*/ 666749 h 1219199"/>
              <a:gd name="connsiteX0" fmla="*/ 123825 w 1657350"/>
              <a:gd name="connsiteY0" fmla="*/ 666749 h 1219199"/>
              <a:gd name="connsiteX1" fmla="*/ 247650 w 1657350"/>
              <a:gd name="connsiteY1" fmla="*/ 1038224 h 1219199"/>
              <a:gd name="connsiteX2" fmla="*/ 552450 w 1657350"/>
              <a:gd name="connsiteY2" fmla="*/ 1219199 h 1219199"/>
              <a:gd name="connsiteX3" fmla="*/ 895350 w 1657350"/>
              <a:gd name="connsiteY3" fmla="*/ 1209674 h 1219199"/>
              <a:gd name="connsiteX4" fmla="*/ 1257300 w 1657350"/>
              <a:gd name="connsiteY4" fmla="*/ 1019174 h 1219199"/>
              <a:gd name="connsiteX5" fmla="*/ 1466850 w 1657350"/>
              <a:gd name="connsiteY5" fmla="*/ 800099 h 1219199"/>
              <a:gd name="connsiteX6" fmla="*/ 1609725 w 1657350"/>
              <a:gd name="connsiteY6" fmla="*/ 514349 h 1219199"/>
              <a:gd name="connsiteX7" fmla="*/ 1657350 w 1657350"/>
              <a:gd name="connsiteY7" fmla="*/ 142874 h 1219199"/>
              <a:gd name="connsiteX8" fmla="*/ 942975 w 1657350"/>
              <a:gd name="connsiteY8" fmla="*/ 123824 h 1219199"/>
              <a:gd name="connsiteX9" fmla="*/ 999623 w 1657350"/>
              <a:gd name="connsiteY9" fmla="*/ 687303 h 1219199"/>
              <a:gd name="connsiteX10" fmla="*/ 495300 w 1657350"/>
              <a:gd name="connsiteY10" fmla="*/ 314324 h 1219199"/>
              <a:gd name="connsiteX11" fmla="*/ 447675 w 1657350"/>
              <a:gd name="connsiteY11" fmla="*/ 0 h 1219199"/>
              <a:gd name="connsiteX12" fmla="*/ 0 w 1657350"/>
              <a:gd name="connsiteY12" fmla="*/ 85725 h 1219199"/>
              <a:gd name="connsiteX13" fmla="*/ 104775 w 1657350"/>
              <a:gd name="connsiteY13" fmla="*/ 419099 h 1219199"/>
              <a:gd name="connsiteX14" fmla="*/ 114300 w 1657350"/>
              <a:gd name="connsiteY14" fmla="*/ 561975 h 1219199"/>
              <a:gd name="connsiteX15" fmla="*/ 123825 w 1657350"/>
              <a:gd name="connsiteY15" fmla="*/ 666749 h 1219199"/>
              <a:gd name="connsiteX0" fmla="*/ 123825 w 1609725"/>
              <a:gd name="connsiteY0" fmla="*/ 666749 h 1219199"/>
              <a:gd name="connsiteX1" fmla="*/ 247650 w 1609725"/>
              <a:gd name="connsiteY1" fmla="*/ 1038224 h 1219199"/>
              <a:gd name="connsiteX2" fmla="*/ 552450 w 1609725"/>
              <a:gd name="connsiteY2" fmla="*/ 1219199 h 1219199"/>
              <a:gd name="connsiteX3" fmla="*/ 895350 w 1609725"/>
              <a:gd name="connsiteY3" fmla="*/ 1209674 h 1219199"/>
              <a:gd name="connsiteX4" fmla="*/ 1257300 w 1609725"/>
              <a:gd name="connsiteY4" fmla="*/ 1019174 h 1219199"/>
              <a:gd name="connsiteX5" fmla="*/ 1466850 w 1609725"/>
              <a:gd name="connsiteY5" fmla="*/ 800099 h 1219199"/>
              <a:gd name="connsiteX6" fmla="*/ 1609725 w 1609725"/>
              <a:gd name="connsiteY6" fmla="*/ 514349 h 1219199"/>
              <a:gd name="connsiteX7" fmla="*/ 1464844 w 1609725"/>
              <a:gd name="connsiteY7" fmla="*/ 371474 h 1219199"/>
              <a:gd name="connsiteX8" fmla="*/ 942975 w 1609725"/>
              <a:gd name="connsiteY8" fmla="*/ 123824 h 1219199"/>
              <a:gd name="connsiteX9" fmla="*/ 999623 w 1609725"/>
              <a:gd name="connsiteY9" fmla="*/ 687303 h 1219199"/>
              <a:gd name="connsiteX10" fmla="*/ 495300 w 1609725"/>
              <a:gd name="connsiteY10" fmla="*/ 314324 h 1219199"/>
              <a:gd name="connsiteX11" fmla="*/ 447675 w 1609725"/>
              <a:gd name="connsiteY11" fmla="*/ 0 h 1219199"/>
              <a:gd name="connsiteX12" fmla="*/ 0 w 1609725"/>
              <a:gd name="connsiteY12" fmla="*/ 85725 h 1219199"/>
              <a:gd name="connsiteX13" fmla="*/ 104775 w 1609725"/>
              <a:gd name="connsiteY13" fmla="*/ 419099 h 1219199"/>
              <a:gd name="connsiteX14" fmla="*/ 114300 w 1609725"/>
              <a:gd name="connsiteY14" fmla="*/ 561975 h 1219199"/>
              <a:gd name="connsiteX15" fmla="*/ 123825 w 1609725"/>
              <a:gd name="connsiteY15" fmla="*/ 666749 h 1219199"/>
              <a:gd name="connsiteX0" fmla="*/ 123825 w 1609725"/>
              <a:gd name="connsiteY0" fmla="*/ 666749 h 1209674"/>
              <a:gd name="connsiteX1" fmla="*/ 247650 w 1609725"/>
              <a:gd name="connsiteY1" fmla="*/ 1038224 h 1209674"/>
              <a:gd name="connsiteX2" fmla="*/ 612608 w 1609725"/>
              <a:gd name="connsiteY2" fmla="*/ 882315 h 1209674"/>
              <a:gd name="connsiteX3" fmla="*/ 895350 w 1609725"/>
              <a:gd name="connsiteY3" fmla="*/ 1209674 h 1209674"/>
              <a:gd name="connsiteX4" fmla="*/ 1257300 w 1609725"/>
              <a:gd name="connsiteY4" fmla="*/ 1019174 h 1209674"/>
              <a:gd name="connsiteX5" fmla="*/ 1466850 w 1609725"/>
              <a:gd name="connsiteY5" fmla="*/ 800099 h 1209674"/>
              <a:gd name="connsiteX6" fmla="*/ 1609725 w 1609725"/>
              <a:gd name="connsiteY6" fmla="*/ 514349 h 1209674"/>
              <a:gd name="connsiteX7" fmla="*/ 1464844 w 1609725"/>
              <a:gd name="connsiteY7" fmla="*/ 371474 h 1209674"/>
              <a:gd name="connsiteX8" fmla="*/ 942975 w 1609725"/>
              <a:gd name="connsiteY8" fmla="*/ 123824 h 1209674"/>
              <a:gd name="connsiteX9" fmla="*/ 999623 w 1609725"/>
              <a:gd name="connsiteY9" fmla="*/ 687303 h 1209674"/>
              <a:gd name="connsiteX10" fmla="*/ 495300 w 1609725"/>
              <a:gd name="connsiteY10" fmla="*/ 314324 h 1209674"/>
              <a:gd name="connsiteX11" fmla="*/ 447675 w 1609725"/>
              <a:gd name="connsiteY11" fmla="*/ 0 h 1209674"/>
              <a:gd name="connsiteX12" fmla="*/ 0 w 1609725"/>
              <a:gd name="connsiteY12" fmla="*/ 85725 h 1209674"/>
              <a:gd name="connsiteX13" fmla="*/ 104775 w 1609725"/>
              <a:gd name="connsiteY13" fmla="*/ 419099 h 1209674"/>
              <a:gd name="connsiteX14" fmla="*/ 114300 w 1609725"/>
              <a:gd name="connsiteY14" fmla="*/ 561975 h 1209674"/>
              <a:gd name="connsiteX15" fmla="*/ 123825 w 1609725"/>
              <a:gd name="connsiteY15" fmla="*/ 666749 h 1209674"/>
              <a:gd name="connsiteX0" fmla="*/ 123825 w 1609725"/>
              <a:gd name="connsiteY0" fmla="*/ 666749 h 1209674"/>
              <a:gd name="connsiteX1" fmla="*/ 247650 w 1609725"/>
              <a:gd name="connsiteY1" fmla="*/ 1038224 h 1209674"/>
              <a:gd name="connsiteX2" fmla="*/ 684798 w 1609725"/>
              <a:gd name="connsiteY2" fmla="*/ 882315 h 1209674"/>
              <a:gd name="connsiteX3" fmla="*/ 895350 w 1609725"/>
              <a:gd name="connsiteY3" fmla="*/ 1209674 h 1209674"/>
              <a:gd name="connsiteX4" fmla="*/ 1257300 w 1609725"/>
              <a:gd name="connsiteY4" fmla="*/ 1019174 h 1209674"/>
              <a:gd name="connsiteX5" fmla="*/ 1466850 w 1609725"/>
              <a:gd name="connsiteY5" fmla="*/ 800099 h 1209674"/>
              <a:gd name="connsiteX6" fmla="*/ 1609725 w 1609725"/>
              <a:gd name="connsiteY6" fmla="*/ 514349 h 1209674"/>
              <a:gd name="connsiteX7" fmla="*/ 1464844 w 1609725"/>
              <a:gd name="connsiteY7" fmla="*/ 371474 h 1209674"/>
              <a:gd name="connsiteX8" fmla="*/ 942975 w 1609725"/>
              <a:gd name="connsiteY8" fmla="*/ 123824 h 1209674"/>
              <a:gd name="connsiteX9" fmla="*/ 999623 w 1609725"/>
              <a:gd name="connsiteY9" fmla="*/ 687303 h 1209674"/>
              <a:gd name="connsiteX10" fmla="*/ 495300 w 1609725"/>
              <a:gd name="connsiteY10" fmla="*/ 314324 h 1209674"/>
              <a:gd name="connsiteX11" fmla="*/ 447675 w 1609725"/>
              <a:gd name="connsiteY11" fmla="*/ 0 h 1209674"/>
              <a:gd name="connsiteX12" fmla="*/ 0 w 1609725"/>
              <a:gd name="connsiteY12" fmla="*/ 85725 h 1209674"/>
              <a:gd name="connsiteX13" fmla="*/ 104775 w 1609725"/>
              <a:gd name="connsiteY13" fmla="*/ 419099 h 1209674"/>
              <a:gd name="connsiteX14" fmla="*/ 114300 w 1609725"/>
              <a:gd name="connsiteY14" fmla="*/ 561975 h 1209674"/>
              <a:gd name="connsiteX15" fmla="*/ 123825 w 1609725"/>
              <a:gd name="connsiteY15" fmla="*/ 666749 h 120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9725" h="1209674">
                <a:moveTo>
                  <a:pt x="123825" y="666749"/>
                </a:moveTo>
                <a:lnTo>
                  <a:pt x="247650" y="1038224"/>
                </a:lnTo>
                <a:lnTo>
                  <a:pt x="684798" y="882315"/>
                </a:lnTo>
                <a:lnTo>
                  <a:pt x="895350" y="1209674"/>
                </a:lnTo>
                <a:lnTo>
                  <a:pt x="1257300" y="1019174"/>
                </a:lnTo>
                <a:lnTo>
                  <a:pt x="1466850" y="800099"/>
                </a:lnTo>
                <a:lnTo>
                  <a:pt x="1609725" y="514349"/>
                </a:lnTo>
                <a:lnTo>
                  <a:pt x="1464844" y="371474"/>
                </a:lnTo>
                <a:lnTo>
                  <a:pt x="942975" y="123824"/>
                </a:lnTo>
                <a:lnTo>
                  <a:pt x="999623" y="687303"/>
                </a:lnTo>
                <a:lnTo>
                  <a:pt x="495300" y="314324"/>
                </a:lnTo>
                <a:lnTo>
                  <a:pt x="447675" y="0"/>
                </a:lnTo>
                <a:lnTo>
                  <a:pt x="0" y="85725"/>
                </a:lnTo>
                <a:lnTo>
                  <a:pt x="104775" y="419099"/>
                </a:lnTo>
                <a:lnTo>
                  <a:pt x="114300" y="561975"/>
                </a:lnTo>
                <a:lnTo>
                  <a:pt x="123825" y="66674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2948" y="5479140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Naturally occurring salts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flipH="1" flipV="1">
            <a:off x="5800725" y="4291012"/>
            <a:ext cx="456320" cy="117731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7764773" y="4210050"/>
            <a:ext cx="169552" cy="119111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 flipV="1">
            <a:off x="3657600" y="4595812"/>
            <a:ext cx="611499" cy="83441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533400" y="838200"/>
            <a:ext cx="287610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Salt Build-Up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7574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3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3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3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8" grpId="0" animBg="1"/>
      <p:bldP spid="66" grpId="0" animBg="1"/>
      <p:bldP spid="68" grpId="0" animBg="1"/>
      <p:bldP spid="6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2614"/>
            <a:ext cx="5180440" cy="628266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40" y="2590800"/>
            <a:ext cx="3392805" cy="30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4724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Ventura County </a:t>
            </a:r>
          </a:p>
          <a:p>
            <a:pPr algn="ctr"/>
            <a:r>
              <a:rPr lang="en-US" sz="4000" dirty="0" smtClean="0"/>
              <a:t>Groundwater Salinity</a:t>
            </a:r>
          </a:p>
          <a:p>
            <a:pPr algn="ctr"/>
            <a:r>
              <a:rPr lang="en-US" sz="2800" dirty="0" smtClean="0"/>
              <a:t>Total Dissolved Solids (TDS)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0600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09600" y="304800"/>
            <a:ext cx="7772400" cy="503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76400" y="5562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Groundwater Desalter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Engineering\Capital Projects\Salinity Management Pipeline - General\SMP Map\LargeFont SMP Map no Phase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9169" y="3265217"/>
            <a:ext cx="5804631" cy="3364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8382000" cy="10541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By providing a means of transporting salty water to the ocean, the Salinity Management Pipeline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219200"/>
            <a:ext cx="6172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  Increases water reliability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Reduces salinity in the watershed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  Lowers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 greenhouse gas emissions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Facilitates stormwater capture</a:t>
            </a:r>
            <a:endParaRPr kumimoji="0" lang="en-US" sz="2800" b="0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Susan\Desktop\Susan's Files\Work\Graphics\SMP Base Map Sep 2012.JPG"/>
          <p:cNvPicPr>
            <a:picLocks noChangeAspect="1" noChangeArrowheads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-3764" y="0"/>
            <a:ext cx="9151526" cy="5486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457201" y="3429000"/>
            <a:ext cx="3505199" cy="1142999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2987749"/>
              <a:gd name="connsiteY0" fmla="*/ 618460 h 618460"/>
              <a:gd name="connsiteX1" fmla="*/ 76201 w 2987749"/>
              <a:gd name="connsiteY1" fmla="*/ 542260 h 618460"/>
              <a:gd name="connsiteX2" fmla="*/ 2115879 w 2987749"/>
              <a:gd name="connsiteY2" fmla="*/ 542260 h 618460"/>
              <a:gd name="connsiteX3" fmla="*/ 2604977 w 2987749"/>
              <a:gd name="connsiteY3" fmla="*/ 329609 h 618460"/>
              <a:gd name="connsiteX4" fmla="*/ 2987749 w 2987749"/>
              <a:gd name="connsiteY4" fmla="*/ 0 h 618460"/>
              <a:gd name="connsiteX5" fmla="*/ 2987749 w 2987749"/>
              <a:gd name="connsiteY5" fmla="*/ 0 h 618460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505199"/>
              <a:gd name="connsiteY0" fmla="*/ 1142999 h 1142999"/>
              <a:gd name="connsiteX1" fmla="*/ 76200 w 3505199"/>
              <a:gd name="connsiteY1" fmla="*/ 1066800 h 1142999"/>
              <a:gd name="connsiteX2" fmla="*/ 2115878 w 3505199"/>
              <a:gd name="connsiteY2" fmla="*/ 1066800 h 1142999"/>
              <a:gd name="connsiteX3" fmla="*/ 2604976 w 3505199"/>
              <a:gd name="connsiteY3" fmla="*/ 854149 h 1142999"/>
              <a:gd name="connsiteX4" fmla="*/ 2987748 w 3505199"/>
              <a:gd name="connsiteY4" fmla="*/ 524540 h 1142999"/>
              <a:gd name="connsiteX5" fmla="*/ 3505199 w 3505199"/>
              <a:gd name="connsiteY5" fmla="*/ 0 h 114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199" h="1142999">
                <a:moveTo>
                  <a:pt x="0" y="1142999"/>
                </a:moveTo>
                <a:lnTo>
                  <a:pt x="76200" y="1066800"/>
                </a:lnTo>
                <a:lnTo>
                  <a:pt x="2115878" y="1066800"/>
                </a:lnTo>
                <a:lnTo>
                  <a:pt x="2604976" y="854149"/>
                </a:lnTo>
                <a:lnTo>
                  <a:pt x="2987748" y="524540"/>
                </a:lnTo>
                <a:lnTo>
                  <a:pt x="3505199" y="0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09999" y="2596426"/>
            <a:ext cx="255704" cy="836666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292548"/>
              <a:gd name="connsiteY0" fmla="*/ 990600 h 990600"/>
              <a:gd name="connsiteX1" fmla="*/ 381000 w 3292548"/>
              <a:gd name="connsiteY1" fmla="*/ 54226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4624 w 3357172"/>
              <a:gd name="connsiteY0" fmla="*/ 990600 h 990600"/>
              <a:gd name="connsiteX1" fmla="*/ 140824 w 3357172"/>
              <a:gd name="connsiteY1" fmla="*/ 838200 h 990600"/>
              <a:gd name="connsiteX2" fmla="*/ 2485302 w 3357172"/>
              <a:gd name="connsiteY2" fmla="*/ 542260 h 990600"/>
              <a:gd name="connsiteX3" fmla="*/ 2974400 w 3357172"/>
              <a:gd name="connsiteY3" fmla="*/ 329609 h 990600"/>
              <a:gd name="connsiteX4" fmla="*/ 3357172 w 3357172"/>
              <a:gd name="connsiteY4" fmla="*/ 0 h 990600"/>
              <a:gd name="connsiteX5" fmla="*/ 3357172 w 3357172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472263 w 3764811"/>
              <a:gd name="connsiteY0" fmla="*/ 990600 h 990600"/>
              <a:gd name="connsiteX1" fmla="*/ 548463 w 3764811"/>
              <a:gd name="connsiteY1" fmla="*/ 838200 h 990600"/>
              <a:gd name="connsiteX2" fmla="*/ 472263 w 3764811"/>
              <a:gd name="connsiteY2" fmla="*/ 609600 h 990600"/>
              <a:gd name="connsiteX3" fmla="*/ 3382039 w 3764811"/>
              <a:gd name="connsiteY3" fmla="*/ 329609 h 990600"/>
              <a:gd name="connsiteX4" fmla="*/ 3764811 w 3764811"/>
              <a:gd name="connsiteY4" fmla="*/ 0 h 990600"/>
              <a:gd name="connsiteX5" fmla="*/ 3764811 w 3764811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1386958 w 3917506"/>
              <a:gd name="connsiteY5" fmla="*/ 22860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777358 w 3917506"/>
              <a:gd name="connsiteY5" fmla="*/ 152400 h 990600"/>
              <a:gd name="connsiteX0" fmla="*/ 624958 w 1691758"/>
              <a:gd name="connsiteY0" fmla="*/ 838200 h 838200"/>
              <a:gd name="connsiteX1" fmla="*/ 701158 w 1691758"/>
              <a:gd name="connsiteY1" fmla="*/ 685800 h 838200"/>
              <a:gd name="connsiteX2" fmla="*/ 624958 w 1691758"/>
              <a:gd name="connsiteY2" fmla="*/ 457200 h 838200"/>
              <a:gd name="connsiteX3" fmla="*/ 548758 w 1691758"/>
              <a:gd name="connsiteY3" fmla="*/ 457200 h 838200"/>
              <a:gd name="connsiteX4" fmla="*/ 1691758 w 1691758"/>
              <a:gd name="connsiteY4" fmla="*/ 152400 h 838200"/>
              <a:gd name="connsiteX5" fmla="*/ 777358 w 1691758"/>
              <a:gd name="connsiteY5" fmla="*/ 0 h 838200"/>
              <a:gd name="connsiteX0" fmla="*/ 624958 w 1097221"/>
              <a:gd name="connsiteY0" fmla="*/ 838200 h 838200"/>
              <a:gd name="connsiteX1" fmla="*/ 701158 w 1097221"/>
              <a:gd name="connsiteY1" fmla="*/ 685800 h 838200"/>
              <a:gd name="connsiteX2" fmla="*/ 624958 w 1097221"/>
              <a:gd name="connsiteY2" fmla="*/ 457200 h 838200"/>
              <a:gd name="connsiteX3" fmla="*/ 548758 w 1097221"/>
              <a:gd name="connsiteY3" fmla="*/ 457200 h 838200"/>
              <a:gd name="connsiteX4" fmla="*/ 624958 w 1097221"/>
              <a:gd name="connsiteY4" fmla="*/ 152400 h 838200"/>
              <a:gd name="connsiteX5" fmla="*/ 777358 w 1097221"/>
              <a:gd name="connsiteY5" fmla="*/ 0 h 838200"/>
              <a:gd name="connsiteX0" fmla="*/ 701157 w 1173420"/>
              <a:gd name="connsiteY0" fmla="*/ 838200 h 838200"/>
              <a:gd name="connsiteX1" fmla="*/ 777357 w 1173420"/>
              <a:gd name="connsiteY1" fmla="*/ 685800 h 838200"/>
              <a:gd name="connsiteX2" fmla="*/ 701157 w 1173420"/>
              <a:gd name="connsiteY2" fmla="*/ 457200 h 838200"/>
              <a:gd name="connsiteX3" fmla="*/ 548758 w 1173420"/>
              <a:gd name="connsiteY3" fmla="*/ 457200 h 838200"/>
              <a:gd name="connsiteX4" fmla="*/ 701157 w 1173420"/>
              <a:gd name="connsiteY4" fmla="*/ 152400 h 838200"/>
              <a:gd name="connsiteX5" fmla="*/ 853557 w 1173420"/>
              <a:gd name="connsiteY5" fmla="*/ 0 h 838200"/>
              <a:gd name="connsiteX0" fmla="*/ 152399 w 304799"/>
              <a:gd name="connsiteY0" fmla="*/ 838200 h 838200"/>
              <a:gd name="connsiteX1" fmla="*/ 228599 w 304799"/>
              <a:gd name="connsiteY1" fmla="*/ 685800 h 838200"/>
              <a:gd name="connsiteX2" fmla="*/ 152399 w 304799"/>
              <a:gd name="connsiteY2" fmla="*/ 457200 h 838200"/>
              <a:gd name="connsiteX3" fmla="*/ 0 w 304799"/>
              <a:gd name="connsiteY3" fmla="*/ 457200 h 838200"/>
              <a:gd name="connsiteX4" fmla="*/ 152399 w 304799"/>
              <a:gd name="connsiteY4" fmla="*/ 152400 h 838200"/>
              <a:gd name="connsiteX5" fmla="*/ 304799 w 304799"/>
              <a:gd name="connsiteY5" fmla="*/ 0 h 838200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52399 w 255704"/>
              <a:gd name="connsiteY2" fmla="*/ 451574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03540 w 255704"/>
              <a:gd name="connsiteY1" fmla="*/ 684265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6666"/>
              <a:gd name="connsiteX1" fmla="*/ 150355 w 255704"/>
              <a:gd name="connsiteY1" fmla="*/ 836666 h 836666"/>
              <a:gd name="connsiteX2" fmla="*/ 203540 w 255704"/>
              <a:gd name="connsiteY2" fmla="*/ 684265 h 836666"/>
              <a:gd name="connsiteX3" fmla="*/ 129897 w 255704"/>
              <a:gd name="connsiteY3" fmla="*/ 454131 h 836666"/>
              <a:gd name="connsiteX4" fmla="*/ 0 w 255704"/>
              <a:gd name="connsiteY4" fmla="*/ 451574 h 836666"/>
              <a:gd name="connsiteX5" fmla="*/ 152399 w 255704"/>
              <a:gd name="connsiteY5" fmla="*/ 146774 h 836666"/>
              <a:gd name="connsiteX6" fmla="*/ 255704 w 255704"/>
              <a:gd name="connsiteY6" fmla="*/ 0 h 8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04" h="836666">
                <a:moveTo>
                  <a:pt x="152399" y="832574"/>
                </a:moveTo>
                <a:lnTo>
                  <a:pt x="150355" y="836666"/>
                </a:lnTo>
                <a:lnTo>
                  <a:pt x="203540" y="684265"/>
                </a:lnTo>
                <a:lnTo>
                  <a:pt x="129897" y="454131"/>
                </a:lnTo>
                <a:lnTo>
                  <a:pt x="0" y="451574"/>
                </a:lnTo>
                <a:lnTo>
                  <a:pt x="152399" y="146774"/>
                </a:lnTo>
                <a:lnTo>
                  <a:pt x="255704" y="0"/>
                </a:lnTo>
              </a:path>
            </a:pathLst>
          </a:cu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52400" y="4557715"/>
            <a:ext cx="321471" cy="471485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0" fmla="*/ 0 w 2604976"/>
              <a:gd name="connsiteY0" fmla="*/ 288850 h 288850"/>
              <a:gd name="connsiteX1" fmla="*/ 76200 w 2604976"/>
              <a:gd name="connsiteY1" fmla="*/ 212651 h 288850"/>
              <a:gd name="connsiteX2" fmla="*/ 2115878 w 2604976"/>
              <a:gd name="connsiteY2" fmla="*/ 212651 h 288850"/>
              <a:gd name="connsiteX3" fmla="*/ 2604976 w 2604976"/>
              <a:gd name="connsiteY3" fmla="*/ 0 h 288850"/>
              <a:gd name="connsiteX0" fmla="*/ 0 w 2115878"/>
              <a:gd name="connsiteY0" fmla="*/ 76199 h 76199"/>
              <a:gd name="connsiteX1" fmla="*/ 76200 w 2115878"/>
              <a:gd name="connsiteY1" fmla="*/ 0 h 76199"/>
              <a:gd name="connsiteX2" fmla="*/ 2115878 w 2115878"/>
              <a:gd name="connsiteY2" fmla="*/ 0 h 76199"/>
              <a:gd name="connsiteX0" fmla="*/ 0 w 76200"/>
              <a:gd name="connsiteY0" fmla="*/ 76199 h 76199"/>
              <a:gd name="connsiteX1" fmla="*/ 76200 w 76200"/>
              <a:gd name="connsiteY1" fmla="*/ 0 h 76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120650 w 501651"/>
              <a:gd name="connsiteY0" fmla="*/ 457199 h 457199"/>
              <a:gd name="connsiteX1" fmla="*/ 196851 w 501651"/>
              <a:gd name="connsiteY1" fmla="*/ 76199 h 457199"/>
              <a:gd name="connsiteX2" fmla="*/ 501651 w 501651"/>
              <a:gd name="connsiteY2" fmla="*/ 0 h 457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0 w 397670"/>
              <a:gd name="connsiteY0" fmla="*/ 452436 h 452436"/>
              <a:gd name="connsiteX1" fmla="*/ 397670 w 397670"/>
              <a:gd name="connsiteY1" fmla="*/ 0 h 452436"/>
              <a:gd name="connsiteX0" fmla="*/ 0 w 397670"/>
              <a:gd name="connsiteY0" fmla="*/ 452436 h 500854"/>
              <a:gd name="connsiteX1" fmla="*/ 11905 w 397670"/>
              <a:gd name="connsiteY1" fmla="*/ 500060 h 500854"/>
              <a:gd name="connsiteX2" fmla="*/ 397670 w 397670"/>
              <a:gd name="connsiteY2" fmla="*/ 0 h 500854"/>
              <a:gd name="connsiteX0" fmla="*/ 0 w 385765"/>
              <a:gd name="connsiteY0" fmla="*/ 500060 h 500060"/>
              <a:gd name="connsiteX1" fmla="*/ 385765 w 385765"/>
              <a:gd name="connsiteY1" fmla="*/ 0 h 500060"/>
              <a:gd name="connsiteX0" fmla="*/ 0 w 385765"/>
              <a:gd name="connsiteY0" fmla="*/ 500060 h 552448"/>
              <a:gd name="connsiteX1" fmla="*/ 0 w 385765"/>
              <a:gd name="connsiteY1" fmla="*/ 552448 h 552448"/>
              <a:gd name="connsiteX2" fmla="*/ 385765 w 385765"/>
              <a:gd name="connsiteY2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765" h="552448">
                <a:moveTo>
                  <a:pt x="0" y="552448"/>
                </a:moveTo>
                <a:lnTo>
                  <a:pt x="385765" y="0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393722" y="1371600"/>
            <a:ext cx="4521678" cy="925643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292548"/>
              <a:gd name="connsiteY0" fmla="*/ 990600 h 990600"/>
              <a:gd name="connsiteX1" fmla="*/ 381000 w 3292548"/>
              <a:gd name="connsiteY1" fmla="*/ 54226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4624 w 3357172"/>
              <a:gd name="connsiteY0" fmla="*/ 990600 h 990600"/>
              <a:gd name="connsiteX1" fmla="*/ 140824 w 3357172"/>
              <a:gd name="connsiteY1" fmla="*/ 838200 h 990600"/>
              <a:gd name="connsiteX2" fmla="*/ 2485302 w 3357172"/>
              <a:gd name="connsiteY2" fmla="*/ 542260 h 990600"/>
              <a:gd name="connsiteX3" fmla="*/ 2974400 w 3357172"/>
              <a:gd name="connsiteY3" fmla="*/ 329609 h 990600"/>
              <a:gd name="connsiteX4" fmla="*/ 3357172 w 3357172"/>
              <a:gd name="connsiteY4" fmla="*/ 0 h 990600"/>
              <a:gd name="connsiteX5" fmla="*/ 3357172 w 3357172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472263 w 3764811"/>
              <a:gd name="connsiteY0" fmla="*/ 990600 h 990600"/>
              <a:gd name="connsiteX1" fmla="*/ 548463 w 3764811"/>
              <a:gd name="connsiteY1" fmla="*/ 838200 h 990600"/>
              <a:gd name="connsiteX2" fmla="*/ 472263 w 3764811"/>
              <a:gd name="connsiteY2" fmla="*/ 609600 h 990600"/>
              <a:gd name="connsiteX3" fmla="*/ 3382039 w 3764811"/>
              <a:gd name="connsiteY3" fmla="*/ 329609 h 990600"/>
              <a:gd name="connsiteX4" fmla="*/ 3764811 w 3764811"/>
              <a:gd name="connsiteY4" fmla="*/ 0 h 990600"/>
              <a:gd name="connsiteX5" fmla="*/ 3764811 w 3764811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1386958 w 3917506"/>
              <a:gd name="connsiteY5" fmla="*/ 22860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777358 w 3917506"/>
              <a:gd name="connsiteY5" fmla="*/ 152400 h 990600"/>
              <a:gd name="connsiteX0" fmla="*/ 624958 w 1691758"/>
              <a:gd name="connsiteY0" fmla="*/ 838200 h 838200"/>
              <a:gd name="connsiteX1" fmla="*/ 701158 w 1691758"/>
              <a:gd name="connsiteY1" fmla="*/ 685800 h 838200"/>
              <a:gd name="connsiteX2" fmla="*/ 624958 w 1691758"/>
              <a:gd name="connsiteY2" fmla="*/ 457200 h 838200"/>
              <a:gd name="connsiteX3" fmla="*/ 548758 w 1691758"/>
              <a:gd name="connsiteY3" fmla="*/ 457200 h 838200"/>
              <a:gd name="connsiteX4" fmla="*/ 1691758 w 1691758"/>
              <a:gd name="connsiteY4" fmla="*/ 152400 h 838200"/>
              <a:gd name="connsiteX5" fmla="*/ 777358 w 1691758"/>
              <a:gd name="connsiteY5" fmla="*/ 0 h 838200"/>
              <a:gd name="connsiteX0" fmla="*/ 624958 w 1097221"/>
              <a:gd name="connsiteY0" fmla="*/ 838200 h 838200"/>
              <a:gd name="connsiteX1" fmla="*/ 701158 w 1097221"/>
              <a:gd name="connsiteY1" fmla="*/ 685800 h 838200"/>
              <a:gd name="connsiteX2" fmla="*/ 624958 w 1097221"/>
              <a:gd name="connsiteY2" fmla="*/ 457200 h 838200"/>
              <a:gd name="connsiteX3" fmla="*/ 548758 w 1097221"/>
              <a:gd name="connsiteY3" fmla="*/ 457200 h 838200"/>
              <a:gd name="connsiteX4" fmla="*/ 624958 w 1097221"/>
              <a:gd name="connsiteY4" fmla="*/ 152400 h 838200"/>
              <a:gd name="connsiteX5" fmla="*/ 777358 w 1097221"/>
              <a:gd name="connsiteY5" fmla="*/ 0 h 838200"/>
              <a:gd name="connsiteX0" fmla="*/ 701157 w 1173420"/>
              <a:gd name="connsiteY0" fmla="*/ 838200 h 838200"/>
              <a:gd name="connsiteX1" fmla="*/ 777357 w 1173420"/>
              <a:gd name="connsiteY1" fmla="*/ 685800 h 838200"/>
              <a:gd name="connsiteX2" fmla="*/ 701157 w 1173420"/>
              <a:gd name="connsiteY2" fmla="*/ 457200 h 838200"/>
              <a:gd name="connsiteX3" fmla="*/ 548758 w 1173420"/>
              <a:gd name="connsiteY3" fmla="*/ 457200 h 838200"/>
              <a:gd name="connsiteX4" fmla="*/ 701157 w 1173420"/>
              <a:gd name="connsiteY4" fmla="*/ 152400 h 838200"/>
              <a:gd name="connsiteX5" fmla="*/ 853557 w 1173420"/>
              <a:gd name="connsiteY5" fmla="*/ 0 h 838200"/>
              <a:gd name="connsiteX0" fmla="*/ 152399 w 304799"/>
              <a:gd name="connsiteY0" fmla="*/ 838200 h 838200"/>
              <a:gd name="connsiteX1" fmla="*/ 228599 w 304799"/>
              <a:gd name="connsiteY1" fmla="*/ 685800 h 838200"/>
              <a:gd name="connsiteX2" fmla="*/ 152399 w 304799"/>
              <a:gd name="connsiteY2" fmla="*/ 457200 h 838200"/>
              <a:gd name="connsiteX3" fmla="*/ 0 w 304799"/>
              <a:gd name="connsiteY3" fmla="*/ 457200 h 838200"/>
              <a:gd name="connsiteX4" fmla="*/ 152399 w 304799"/>
              <a:gd name="connsiteY4" fmla="*/ 152400 h 838200"/>
              <a:gd name="connsiteX5" fmla="*/ 304799 w 304799"/>
              <a:gd name="connsiteY5" fmla="*/ 0 h 838200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52399 w 255704"/>
              <a:gd name="connsiteY2" fmla="*/ 451574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03540 w 255704"/>
              <a:gd name="connsiteY1" fmla="*/ 684265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6666"/>
              <a:gd name="connsiteX1" fmla="*/ 150355 w 255704"/>
              <a:gd name="connsiteY1" fmla="*/ 836666 h 836666"/>
              <a:gd name="connsiteX2" fmla="*/ 203540 w 255704"/>
              <a:gd name="connsiteY2" fmla="*/ 684265 h 836666"/>
              <a:gd name="connsiteX3" fmla="*/ 129897 w 255704"/>
              <a:gd name="connsiteY3" fmla="*/ 454131 h 836666"/>
              <a:gd name="connsiteX4" fmla="*/ 0 w 255704"/>
              <a:gd name="connsiteY4" fmla="*/ 451574 h 836666"/>
              <a:gd name="connsiteX5" fmla="*/ 152399 w 255704"/>
              <a:gd name="connsiteY5" fmla="*/ 146774 h 836666"/>
              <a:gd name="connsiteX6" fmla="*/ 255704 w 255704"/>
              <a:gd name="connsiteY6" fmla="*/ 0 h 836666"/>
              <a:gd name="connsiteX0" fmla="*/ 297036 w 400341"/>
              <a:gd name="connsiteY0" fmla="*/ 832574 h 883442"/>
              <a:gd name="connsiteX1" fmla="*/ 0 w 400341"/>
              <a:gd name="connsiteY1" fmla="*/ 883442 h 883442"/>
              <a:gd name="connsiteX2" fmla="*/ 348177 w 400341"/>
              <a:gd name="connsiteY2" fmla="*/ 684265 h 883442"/>
              <a:gd name="connsiteX3" fmla="*/ 274534 w 400341"/>
              <a:gd name="connsiteY3" fmla="*/ 454131 h 883442"/>
              <a:gd name="connsiteX4" fmla="*/ 144637 w 400341"/>
              <a:gd name="connsiteY4" fmla="*/ 451574 h 883442"/>
              <a:gd name="connsiteX5" fmla="*/ 297036 w 400341"/>
              <a:gd name="connsiteY5" fmla="*/ 146774 h 883442"/>
              <a:gd name="connsiteX6" fmla="*/ 400341 w 400341"/>
              <a:gd name="connsiteY6" fmla="*/ 0 h 883442"/>
              <a:gd name="connsiteX0" fmla="*/ 0 w 400341"/>
              <a:gd name="connsiteY0" fmla="*/ 883442 h 883442"/>
              <a:gd name="connsiteX1" fmla="*/ 348177 w 400341"/>
              <a:gd name="connsiteY1" fmla="*/ 684265 h 883442"/>
              <a:gd name="connsiteX2" fmla="*/ 274534 w 400341"/>
              <a:gd name="connsiteY2" fmla="*/ 454131 h 883442"/>
              <a:gd name="connsiteX3" fmla="*/ 144637 w 400341"/>
              <a:gd name="connsiteY3" fmla="*/ 451574 h 883442"/>
              <a:gd name="connsiteX4" fmla="*/ 297036 w 400341"/>
              <a:gd name="connsiteY4" fmla="*/ 146774 h 883442"/>
              <a:gd name="connsiteX5" fmla="*/ 400341 w 400341"/>
              <a:gd name="connsiteY5" fmla="*/ 0 h 883442"/>
              <a:gd name="connsiteX0" fmla="*/ 0 w 420711"/>
              <a:gd name="connsiteY0" fmla="*/ 866090 h 866090"/>
              <a:gd name="connsiteX1" fmla="*/ 368547 w 420711"/>
              <a:gd name="connsiteY1" fmla="*/ 684265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420711"/>
              <a:gd name="connsiteY0" fmla="*/ 866090 h 866090"/>
              <a:gd name="connsiteX1" fmla="*/ 296874 w 420711"/>
              <a:gd name="connsiteY1" fmla="*/ 623909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695422"/>
              <a:gd name="connsiteY0" fmla="*/ 866090 h 866090"/>
              <a:gd name="connsiteX1" fmla="*/ 296874 w 695422"/>
              <a:gd name="connsiteY1" fmla="*/ 623909 h 866090"/>
              <a:gd name="connsiteX2" fmla="*/ 694765 w 695422"/>
              <a:gd name="connsiteY2" fmla="*/ 317575 h 866090"/>
              <a:gd name="connsiteX3" fmla="*/ 165007 w 695422"/>
              <a:gd name="connsiteY3" fmla="*/ 451574 h 866090"/>
              <a:gd name="connsiteX4" fmla="*/ 317406 w 695422"/>
              <a:gd name="connsiteY4" fmla="*/ 146774 h 866090"/>
              <a:gd name="connsiteX5" fmla="*/ 420711 w 695422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317406 w 1157870"/>
              <a:gd name="connsiteY4" fmla="*/ 146774 h 866090"/>
              <a:gd name="connsiteX5" fmla="*/ 420711 w 1157870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420711 w 1157870"/>
              <a:gd name="connsiteY4" fmla="*/ 0 h 866090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57870 w 1734218"/>
              <a:gd name="connsiteY3" fmla="*/ 154319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701555 w 1734218"/>
              <a:gd name="connsiteY2" fmla="*/ 275326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2115218"/>
              <a:gd name="connsiteY0" fmla="*/ 533400 h 550727"/>
              <a:gd name="connsiteX1" fmla="*/ 677874 w 2115218"/>
              <a:gd name="connsiteY1" fmla="*/ 550727 h 550727"/>
              <a:gd name="connsiteX2" fmla="*/ 1082555 w 2115218"/>
              <a:gd name="connsiteY2" fmla="*/ 275326 h 550727"/>
              <a:gd name="connsiteX3" fmla="*/ 1556222 w 2115218"/>
              <a:gd name="connsiteY3" fmla="*/ 210148 h 550727"/>
              <a:gd name="connsiteX4" fmla="*/ 2115218 w 2115218"/>
              <a:gd name="connsiteY4" fmla="*/ 0 h 550727"/>
              <a:gd name="connsiteX0" fmla="*/ 0 w 2115218"/>
              <a:gd name="connsiteY0" fmla="*/ 533400 h 533400"/>
              <a:gd name="connsiteX1" fmla="*/ 249703 w 2115218"/>
              <a:gd name="connsiteY1" fmla="*/ 441870 h 533400"/>
              <a:gd name="connsiteX2" fmla="*/ 1082555 w 2115218"/>
              <a:gd name="connsiteY2" fmla="*/ 275326 h 533400"/>
              <a:gd name="connsiteX3" fmla="*/ 1556222 w 2115218"/>
              <a:gd name="connsiteY3" fmla="*/ 210148 h 533400"/>
              <a:gd name="connsiteX4" fmla="*/ 2115218 w 2115218"/>
              <a:gd name="connsiteY4" fmla="*/ 0 h 533400"/>
              <a:gd name="connsiteX0" fmla="*/ 0 w 2115218"/>
              <a:gd name="connsiteY0" fmla="*/ 533400 h 533400"/>
              <a:gd name="connsiteX1" fmla="*/ 249703 w 2115218"/>
              <a:gd name="connsiteY1" fmla="*/ 441870 h 533400"/>
              <a:gd name="connsiteX2" fmla="*/ 1190203 w 2115218"/>
              <a:gd name="connsiteY2" fmla="*/ 444659 h 533400"/>
              <a:gd name="connsiteX3" fmla="*/ 1556222 w 2115218"/>
              <a:gd name="connsiteY3" fmla="*/ 210148 h 533400"/>
              <a:gd name="connsiteX4" fmla="*/ 2115218 w 2115218"/>
              <a:gd name="connsiteY4" fmla="*/ 0 h 533400"/>
              <a:gd name="connsiteX0" fmla="*/ 0 w 2186384"/>
              <a:gd name="connsiteY0" fmla="*/ 533400 h 533400"/>
              <a:gd name="connsiteX1" fmla="*/ 249703 w 2186384"/>
              <a:gd name="connsiteY1" fmla="*/ 441870 h 533400"/>
              <a:gd name="connsiteX2" fmla="*/ 1190203 w 2186384"/>
              <a:gd name="connsiteY2" fmla="*/ 444659 h 533400"/>
              <a:gd name="connsiteX3" fmla="*/ 2186384 w 2186384"/>
              <a:gd name="connsiteY3" fmla="*/ 383110 h 533400"/>
              <a:gd name="connsiteX4" fmla="*/ 2115218 w 2186384"/>
              <a:gd name="connsiteY4" fmla="*/ 0 h 533400"/>
              <a:gd name="connsiteX0" fmla="*/ 0 w 2778037"/>
              <a:gd name="connsiteY0" fmla="*/ 150290 h 150290"/>
              <a:gd name="connsiteX1" fmla="*/ 249703 w 2778037"/>
              <a:gd name="connsiteY1" fmla="*/ 58760 h 150290"/>
              <a:gd name="connsiteX2" fmla="*/ 1190203 w 2778037"/>
              <a:gd name="connsiteY2" fmla="*/ 61549 h 150290"/>
              <a:gd name="connsiteX3" fmla="*/ 2186384 w 2778037"/>
              <a:gd name="connsiteY3" fmla="*/ 0 h 150290"/>
              <a:gd name="connsiteX4" fmla="*/ 2778037 w 2778037"/>
              <a:gd name="connsiteY4" fmla="*/ 75300 h 150290"/>
              <a:gd name="connsiteX0" fmla="*/ 0 w 2778037"/>
              <a:gd name="connsiteY0" fmla="*/ 242214 h 242214"/>
              <a:gd name="connsiteX1" fmla="*/ 249703 w 2778037"/>
              <a:gd name="connsiteY1" fmla="*/ 150684 h 242214"/>
              <a:gd name="connsiteX2" fmla="*/ 1190203 w 2778037"/>
              <a:gd name="connsiteY2" fmla="*/ 153473 h 242214"/>
              <a:gd name="connsiteX3" fmla="*/ 2194851 w 2778037"/>
              <a:gd name="connsiteY3" fmla="*/ 0 h 242214"/>
              <a:gd name="connsiteX4" fmla="*/ 2778037 w 2778037"/>
              <a:gd name="connsiteY4" fmla="*/ 167224 h 242214"/>
              <a:gd name="connsiteX0" fmla="*/ 0 w 2778037"/>
              <a:gd name="connsiteY0" fmla="*/ 242214 h 242214"/>
              <a:gd name="connsiteX1" fmla="*/ 249703 w 2778037"/>
              <a:gd name="connsiteY1" fmla="*/ 150684 h 242214"/>
              <a:gd name="connsiteX2" fmla="*/ 1190203 w 2778037"/>
              <a:gd name="connsiteY2" fmla="*/ 153473 h 242214"/>
              <a:gd name="connsiteX3" fmla="*/ 2194851 w 2778037"/>
              <a:gd name="connsiteY3" fmla="*/ 0 h 242214"/>
              <a:gd name="connsiteX4" fmla="*/ 2778037 w 2778037"/>
              <a:gd name="connsiteY4" fmla="*/ 167224 h 242214"/>
              <a:gd name="connsiteX0" fmla="*/ 0 w 2778037"/>
              <a:gd name="connsiteY0" fmla="*/ 242214 h 304800"/>
              <a:gd name="connsiteX1" fmla="*/ 228600 w 2778037"/>
              <a:gd name="connsiteY1" fmla="*/ 304800 h 304800"/>
              <a:gd name="connsiteX2" fmla="*/ 1190203 w 2778037"/>
              <a:gd name="connsiteY2" fmla="*/ 153473 h 304800"/>
              <a:gd name="connsiteX3" fmla="*/ 2194851 w 2778037"/>
              <a:gd name="connsiteY3" fmla="*/ 0 h 304800"/>
              <a:gd name="connsiteX4" fmla="*/ 2778037 w 2778037"/>
              <a:gd name="connsiteY4" fmla="*/ 167224 h 304800"/>
              <a:gd name="connsiteX0" fmla="*/ 0 w 2778037"/>
              <a:gd name="connsiteY0" fmla="*/ 242214 h 304800"/>
              <a:gd name="connsiteX1" fmla="*/ 228600 w 2778037"/>
              <a:gd name="connsiteY1" fmla="*/ 304800 h 304800"/>
              <a:gd name="connsiteX2" fmla="*/ 1190203 w 2778037"/>
              <a:gd name="connsiteY2" fmla="*/ 153473 h 304800"/>
              <a:gd name="connsiteX3" fmla="*/ 2194851 w 2778037"/>
              <a:gd name="connsiteY3" fmla="*/ 0 h 304800"/>
              <a:gd name="connsiteX4" fmla="*/ 2778037 w 2778037"/>
              <a:gd name="connsiteY4" fmla="*/ 167224 h 304800"/>
              <a:gd name="connsiteX0" fmla="*/ 0 w 2778037"/>
              <a:gd name="connsiteY0" fmla="*/ 242214 h 431442"/>
              <a:gd name="connsiteX1" fmla="*/ 228600 w 2778037"/>
              <a:gd name="connsiteY1" fmla="*/ 304800 h 431442"/>
              <a:gd name="connsiteX2" fmla="*/ 762000 w 2778037"/>
              <a:gd name="connsiteY2" fmla="*/ 381000 h 431442"/>
              <a:gd name="connsiteX3" fmla="*/ 2194851 w 2778037"/>
              <a:gd name="connsiteY3" fmla="*/ 0 h 431442"/>
              <a:gd name="connsiteX4" fmla="*/ 2778037 w 2778037"/>
              <a:gd name="connsiteY4" fmla="*/ 167224 h 431442"/>
              <a:gd name="connsiteX0" fmla="*/ 0 w 2778037"/>
              <a:gd name="connsiteY0" fmla="*/ 242214 h 381000"/>
              <a:gd name="connsiteX1" fmla="*/ 228600 w 2778037"/>
              <a:gd name="connsiteY1" fmla="*/ 304800 h 381000"/>
              <a:gd name="connsiteX2" fmla="*/ 762000 w 2778037"/>
              <a:gd name="connsiteY2" fmla="*/ 381000 h 381000"/>
              <a:gd name="connsiteX3" fmla="*/ 2194851 w 2778037"/>
              <a:gd name="connsiteY3" fmla="*/ 0 h 381000"/>
              <a:gd name="connsiteX4" fmla="*/ 2778037 w 2778037"/>
              <a:gd name="connsiteY4" fmla="*/ 167224 h 381000"/>
              <a:gd name="connsiteX0" fmla="*/ 0 w 2778037"/>
              <a:gd name="connsiteY0" fmla="*/ 242214 h 381000"/>
              <a:gd name="connsiteX1" fmla="*/ 228600 w 2778037"/>
              <a:gd name="connsiteY1" fmla="*/ 304800 h 381000"/>
              <a:gd name="connsiteX2" fmla="*/ 609600 w 2778037"/>
              <a:gd name="connsiteY2" fmla="*/ 228600 h 381000"/>
              <a:gd name="connsiteX3" fmla="*/ 762000 w 2778037"/>
              <a:gd name="connsiteY3" fmla="*/ 381000 h 381000"/>
              <a:gd name="connsiteX4" fmla="*/ 2194851 w 2778037"/>
              <a:gd name="connsiteY4" fmla="*/ 0 h 381000"/>
              <a:gd name="connsiteX5" fmla="*/ 2778037 w 2778037"/>
              <a:gd name="connsiteY5" fmla="*/ 167224 h 381000"/>
              <a:gd name="connsiteX0" fmla="*/ 0 w 2778037"/>
              <a:gd name="connsiteY0" fmla="*/ 244529 h 446815"/>
              <a:gd name="connsiteX1" fmla="*/ 228600 w 2778037"/>
              <a:gd name="connsiteY1" fmla="*/ 307115 h 446815"/>
              <a:gd name="connsiteX2" fmla="*/ 609600 w 2778037"/>
              <a:gd name="connsiteY2" fmla="*/ 230915 h 446815"/>
              <a:gd name="connsiteX3" fmla="*/ 762000 w 2778037"/>
              <a:gd name="connsiteY3" fmla="*/ 383315 h 446815"/>
              <a:gd name="connsiteX4" fmla="*/ 1600200 w 2778037"/>
              <a:gd name="connsiteY4" fmla="*/ 383315 h 446815"/>
              <a:gd name="connsiteX5" fmla="*/ 2194851 w 2778037"/>
              <a:gd name="connsiteY5" fmla="*/ 2315 h 446815"/>
              <a:gd name="connsiteX6" fmla="*/ 2778037 w 2778037"/>
              <a:gd name="connsiteY6" fmla="*/ 169539 h 446815"/>
              <a:gd name="connsiteX0" fmla="*/ 0 w 2778037"/>
              <a:gd name="connsiteY0" fmla="*/ 244529 h 383315"/>
              <a:gd name="connsiteX1" fmla="*/ 228600 w 2778037"/>
              <a:gd name="connsiteY1" fmla="*/ 307115 h 383315"/>
              <a:gd name="connsiteX2" fmla="*/ 609600 w 2778037"/>
              <a:gd name="connsiteY2" fmla="*/ 230915 h 383315"/>
              <a:gd name="connsiteX3" fmla="*/ 762000 w 2778037"/>
              <a:gd name="connsiteY3" fmla="*/ 383315 h 383315"/>
              <a:gd name="connsiteX4" fmla="*/ 1600200 w 2778037"/>
              <a:gd name="connsiteY4" fmla="*/ 383315 h 383315"/>
              <a:gd name="connsiteX5" fmla="*/ 2194851 w 2778037"/>
              <a:gd name="connsiteY5" fmla="*/ 2315 h 383315"/>
              <a:gd name="connsiteX6" fmla="*/ 2778037 w 2778037"/>
              <a:gd name="connsiteY6" fmla="*/ 169539 h 383315"/>
              <a:gd name="connsiteX0" fmla="*/ 0 w 2778037"/>
              <a:gd name="connsiteY0" fmla="*/ 74990 h 213776"/>
              <a:gd name="connsiteX1" fmla="*/ 228600 w 2778037"/>
              <a:gd name="connsiteY1" fmla="*/ 137576 h 213776"/>
              <a:gd name="connsiteX2" fmla="*/ 609600 w 2778037"/>
              <a:gd name="connsiteY2" fmla="*/ 61376 h 213776"/>
              <a:gd name="connsiteX3" fmla="*/ 762000 w 2778037"/>
              <a:gd name="connsiteY3" fmla="*/ 213776 h 213776"/>
              <a:gd name="connsiteX4" fmla="*/ 1600200 w 2778037"/>
              <a:gd name="connsiteY4" fmla="*/ 213776 h 213776"/>
              <a:gd name="connsiteX5" fmla="*/ 2286000 w 2778037"/>
              <a:gd name="connsiteY5" fmla="*/ 135261 h 213776"/>
              <a:gd name="connsiteX6" fmla="*/ 2778037 w 2778037"/>
              <a:gd name="connsiteY6" fmla="*/ 0 h 213776"/>
              <a:gd name="connsiteX0" fmla="*/ 0 w 2971800"/>
              <a:gd name="connsiteY0" fmla="*/ 168330 h 307116"/>
              <a:gd name="connsiteX1" fmla="*/ 228600 w 2971800"/>
              <a:gd name="connsiteY1" fmla="*/ 230916 h 307116"/>
              <a:gd name="connsiteX2" fmla="*/ 609600 w 2971800"/>
              <a:gd name="connsiteY2" fmla="*/ 154716 h 307116"/>
              <a:gd name="connsiteX3" fmla="*/ 762000 w 2971800"/>
              <a:gd name="connsiteY3" fmla="*/ 307116 h 307116"/>
              <a:gd name="connsiteX4" fmla="*/ 1600200 w 2971800"/>
              <a:gd name="connsiteY4" fmla="*/ 307116 h 307116"/>
              <a:gd name="connsiteX5" fmla="*/ 2286000 w 2971800"/>
              <a:gd name="connsiteY5" fmla="*/ 228601 h 307116"/>
              <a:gd name="connsiteX6" fmla="*/ 2971800 w 2971800"/>
              <a:gd name="connsiteY6" fmla="*/ 0 h 307116"/>
              <a:gd name="connsiteX0" fmla="*/ 0 w 2971800"/>
              <a:gd name="connsiteY0" fmla="*/ 168330 h 307116"/>
              <a:gd name="connsiteX1" fmla="*/ 228600 w 2971800"/>
              <a:gd name="connsiteY1" fmla="*/ 230916 h 307116"/>
              <a:gd name="connsiteX2" fmla="*/ 609600 w 2971800"/>
              <a:gd name="connsiteY2" fmla="*/ 154716 h 307116"/>
              <a:gd name="connsiteX3" fmla="*/ 762000 w 2971800"/>
              <a:gd name="connsiteY3" fmla="*/ 307116 h 307116"/>
              <a:gd name="connsiteX4" fmla="*/ 1600200 w 2971800"/>
              <a:gd name="connsiteY4" fmla="*/ 307116 h 307116"/>
              <a:gd name="connsiteX5" fmla="*/ 2286000 w 2971800"/>
              <a:gd name="connsiteY5" fmla="*/ 228601 h 307116"/>
              <a:gd name="connsiteX6" fmla="*/ 2744134 w 2971800"/>
              <a:gd name="connsiteY6" fmla="*/ 77135 h 307116"/>
              <a:gd name="connsiteX7" fmla="*/ 2971800 w 2971800"/>
              <a:gd name="connsiteY7" fmla="*/ 0 h 307116"/>
              <a:gd name="connsiteX0" fmla="*/ 0 w 3886199"/>
              <a:gd name="connsiteY0" fmla="*/ 320730 h 459516"/>
              <a:gd name="connsiteX1" fmla="*/ 228600 w 3886199"/>
              <a:gd name="connsiteY1" fmla="*/ 383316 h 459516"/>
              <a:gd name="connsiteX2" fmla="*/ 609600 w 3886199"/>
              <a:gd name="connsiteY2" fmla="*/ 307116 h 459516"/>
              <a:gd name="connsiteX3" fmla="*/ 762000 w 3886199"/>
              <a:gd name="connsiteY3" fmla="*/ 459516 h 459516"/>
              <a:gd name="connsiteX4" fmla="*/ 1600200 w 3886199"/>
              <a:gd name="connsiteY4" fmla="*/ 459516 h 459516"/>
              <a:gd name="connsiteX5" fmla="*/ 2286000 w 3886199"/>
              <a:gd name="connsiteY5" fmla="*/ 381001 h 459516"/>
              <a:gd name="connsiteX6" fmla="*/ 2744134 w 3886199"/>
              <a:gd name="connsiteY6" fmla="*/ 229535 h 459516"/>
              <a:gd name="connsiteX7" fmla="*/ 3886199 w 3886199"/>
              <a:gd name="connsiteY7" fmla="*/ 0 h 459516"/>
              <a:gd name="connsiteX0" fmla="*/ 0 w 3886199"/>
              <a:gd name="connsiteY0" fmla="*/ 320730 h 459516"/>
              <a:gd name="connsiteX1" fmla="*/ 228600 w 3886199"/>
              <a:gd name="connsiteY1" fmla="*/ 383316 h 459516"/>
              <a:gd name="connsiteX2" fmla="*/ 609600 w 3886199"/>
              <a:gd name="connsiteY2" fmla="*/ 307116 h 459516"/>
              <a:gd name="connsiteX3" fmla="*/ 762000 w 3886199"/>
              <a:gd name="connsiteY3" fmla="*/ 459516 h 459516"/>
              <a:gd name="connsiteX4" fmla="*/ 1600200 w 3886199"/>
              <a:gd name="connsiteY4" fmla="*/ 459516 h 459516"/>
              <a:gd name="connsiteX5" fmla="*/ 2286000 w 3886199"/>
              <a:gd name="connsiteY5" fmla="*/ 381001 h 459516"/>
              <a:gd name="connsiteX6" fmla="*/ 2971799 w 3886199"/>
              <a:gd name="connsiteY6" fmla="*/ 152400 h 459516"/>
              <a:gd name="connsiteX7" fmla="*/ 3886199 w 3886199"/>
              <a:gd name="connsiteY7" fmla="*/ 0 h 459516"/>
              <a:gd name="connsiteX0" fmla="*/ 0 w 3886199"/>
              <a:gd name="connsiteY0" fmla="*/ 320730 h 459516"/>
              <a:gd name="connsiteX1" fmla="*/ 228600 w 3886199"/>
              <a:gd name="connsiteY1" fmla="*/ 383316 h 459516"/>
              <a:gd name="connsiteX2" fmla="*/ 609600 w 3886199"/>
              <a:gd name="connsiteY2" fmla="*/ 307116 h 459516"/>
              <a:gd name="connsiteX3" fmla="*/ 762000 w 3886199"/>
              <a:gd name="connsiteY3" fmla="*/ 459516 h 459516"/>
              <a:gd name="connsiteX4" fmla="*/ 1600200 w 3886199"/>
              <a:gd name="connsiteY4" fmla="*/ 459516 h 459516"/>
              <a:gd name="connsiteX5" fmla="*/ 2286000 w 3886199"/>
              <a:gd name="connsiteY5" fmla="*/ 381001 h 459516"/>
              <a:gd name="connsiteX6" fmla="*/ 2971799 w 3886199"/>
              <a:gd name="connsiteY6" fmla="*/ 152400 h 459516"/>
              <a:gd name="connsiteX7" fmla="*/ 3886199 w 3886199"/>
              <a:gd name="connsiteY7" fmla="*/ 0 h 459516"/>
              <a:gd name="connsiteX0" fmla="*/ 0 w 3809999"/>
              <a:gd name="connsiteY0" fmla="*/ 320730 h 459516"/>
              <a:gd name="connsiteX1" fmla="*/ 228600 w 3809999"/>
              <a:gd name="connsiteY1" fmla="*/ 383316 h 459516"/>
              <a:gd name="connsiteX2" fmla="*/ 609600 w 3809999"/>
              <a:gd name="connsiteY2" fmla="*/ 307116 h 459516"/>
              <a:gd name="connsiteX3" fmla="*/ 762000 w 3809999"/>
              <a:gd name="connsiteY3" fmla="*/ 459516 h 459516"/>
              <a:gd name="connsiteX4" fmla="*/ 1600200 w 3809999"/>
              <a:gd name="connsiteY4" fmla="*/ 459516 h 459516"/>
              <a:gd name="connsiteX5" fmla="*/ 2286000 w 3809999"/>
              <a:gd name="connsiteY5" fmla="*/ 381001 h 459516"/>
              <a:gd name="connsiteX6" fmla="*/ 2971799 w 3809999"/>
              <a:gd name="connsiteY6" fmla="*/ 152400 h 459516"/>
              <a:gd name="connsiteX7" fmla="*/ 3809999 w 3809999"/>
              <a:gd name="connsiteY7" fmla="*/ 0 h 459516"/>
              <a:gd name="connsiteX0" fmla="*/ 0 w 3809999"/>
              <a:gd name="connsiteY0" fmla="*/ 320730 h 459516"/>
              <a:gd name="connsiteX1" fmla="*/ 228600 w 3809999"/>
              <a:gd name="connsiteY1" fmla="*/ 383316 h 459516"/>
              <a:gd name="connsiteX2" fmla="*/ 609600 w 3809999"/>
              <a:gd name="connsiteY2" fmla="*/ 307116 h 459516"/>
              <a:gd name="connsiteX3" fmla="*/ 762000 w 3809999"/>
              <a:gd name="connsiteY3" fmla="*/ 459516 h 459516"/>
              <a:gd name="connsiteX4" fmla="*/ 1600200 w 3809999"/>
              <a:gd name="connsiteY4" fmla="*/ 459516 h 459516"/>
              <a:gd name="connsiteX5" fmla="*/ 2286000 w 3809999"/>
              <a:gd name="connsiteY5" fmla="*/ 381001 h 459516"/>
              <a:gd name="connsiteX6" fmla="*/ 2971799 w 3809999"/>
              <a:gd name="connsiteY6" fmla="*/ 152400 h 459516"/>
              <a:gd name="connsiteX7" fmla="*/ 3809999 w 3809999"/>
              <a:gd name="connsiteY7" fmla="*/ 0 h 459516"/>
              <a:gd name="connsiteX0" fmla="*/ 0 w 3810000"/>
              <a:gd name="connsiteY0" fmla="*/ 262139 h 400925"/>
              <a:gd name="connsiteX1" fmla="*/ 228600 w 3810000"/>
              <a:gd name="connsiteY1" fmla="*/ 324725 h 400925"/>
              <a:gd name="connsiteX2" fmla="*/ 609600 w 3810000"/>
              <a:gd name="connsiteY2" fmla="*/ 248525 h 400925"/>
              <a:gd name="connsiteX3" fmla="*/ 762000 w 3810000"/>
              <a:gd name="connsiteY3" fmla="*/ 400925 h 400925"/>
              <a:gd name="connsiteX4" fmla="*/ 1600200 w 3810000"/>
              <a:gd name="connsiteY4" fmla="*/ 400925 h 400925"/>
              <a:gd name="connsiteX5" fmla="*/ 2286000 w 3810000"/>
              <a:gd name="connsiteY5" fmla="*/ 322410 h 400925"/>
              <a:gd name="connsiteX6" fmla="*/ 2971799 w 3810000"/>
              <a:gd name="connsiteY6" fmla="*/ 93809 h 400925"/>
              <a:gd name="connsiteX7" fmla="*/ 3810000 w 3810000"/>
              <a:gd name="connsiteY7" fmla="*/ 17609 h 400925"/>
              <a:gd name="connsiteX0" fmla="*/ 0 w 3810000"/>
              <a:gd name="connsiteY0" fmla="*/ 244530 h 383316"/>
              <a:gd name="connsiteX1" fmla="*/ 228600 w 3810000"/>
              <a:gd name="connsiteY1" fmla="*/ 307116 h 383316"/>
              <a:gd name="connsiteX2" fmla="*/ 609600 w 3810000"/>
              <a:gd name="connsiteY2" fmla="*/ 230916 h 383316"/>
              <a:gd name="connsiteX3" fmla="*/ 762000 w 3810000"/>
              <a:gd name="connsiteY3" fmla="*/ 383316 h 383316"/>
              <a:gd name="connsiteX4" fmla="*/ 1600200 w 3810000"/>
              <a:gd name="connsiteY4" fmla="*/ 383316 h 383316"/>
              <a:gd name="connsiteX5" fmla="*/ 2286000 w 3810000"/>
              <a:gd name="connsiteY5" fmla="*/ 304801 h 383316"/>
              <a:gd name="connsiteX6" fmla="*/ 2971799 w 3810000"/>
              <a:gd name="connsiteY6" fmla="*/ 76200 h 383316"/>
              <a:gd name="connsiteX7" fmla="*/ 3507069 w 3810000"/>
              <a:gd name="connsiteY7" fmla="*/ 13090 h 383316"/>
              <a:gd name="connsiteX8" fmla="*/ 3810000 w 3810000"/>
              <a:gd name="connsiteY8" fmla="*/ 0 h 383316"/>
              <a:gd name="connsiteX0" fmla="*/ 0 w 3810000"/>
              <a:gd name="connsiteY0" fmla="*/ 333431 h 472217"/>
              <a:gd name="connsiteX1" fmla="*/ 228600 w 3810000"/>
              <a:gd name="connsiteY1" fmla="*/ 396017 h 472217"/>
              <a:gd name="connsiteX2" fmla="*/ 609600 w 3810000"/>
              <a:gd name="connsiteY2" fmla="*/ 319817 h 472217"/>
              <a:gd name="connsiteX3" fmla="*/ 762000 w 3810000"/>
              <a:gd name="connsiteY3" fmla="*/ 472217 h 472217"/>
              <a:gd name="connsiteX4" fmla="*/ 1600200 w 3810000"/>
              <a:gd name="connsiteY4" fmla="*/ 472217 h 472217"/>
              <a:gd name="connsiteX5" fmla="*/ 2286000 w 3810000"/>
              <a:gd name="connsiteY5" fmla="*/ 393702 h 472217"/>
              <a:gd name="connsiteX6" fmla="*/ 2971799 w 3810000"/>
              <a:gd name="connsiteY6" fmla="*/ 165101 h 472217"/>
              <a:gd name="connsiteX7" fmla="*/ 3657599 w 3810000"/>
              <a:gd name="connsiteY7" fmla="*/ 12700 h 472217"/>
              <a:gd name="connsiteX8" fmla="*/ 3810000 w 3810000"/>
              <a:gd name="connsiteY8" fmla="*/ 88901 h 472217"/>
              <a:gd name="connsiteX0" fmla="*/ 0 w 3810000"/>
              <a:gd name="connsiteY0" fmla="*/ 333430 h 472216"/>
              <a:gd name="connsiteX1" fmla="*/ 228600 w 3810000"/>
              <a:gd name="connsiteY1" fmla="*/ 396016 h 472216"/>
              <a:gd name="connsiteX2" fmla="*/ 609600 w 3810000"/>
              <a:gd name="connsiteY2" fmla="*/ 319816 h 472216"/>
              <a:gd name="connsiteX3" fmla="*/ 762000 w 3810000"/>
              <a:gd name="connsiteY3" fmla="*/ 472216 h 472216"/>
              <a:gd name="connsiteX4" fmla="*/ 1600200 w 3810000"/>
              <a:gd name="connsiteY4" fmla="*/ 472216 h 472216"/>
              <a:gd name="connsiteX5" fmla="*/ 2286000 w 3810000"/>
              <a:gd name="connsiteY5" fmla="*/ 393701 h 472216"/>
              <a:gd name="connsiteX6" fmla="*/ 2971799 w 3810000"/>
              <a:gd name="connsiteY6" fmla="*/ 165100 h 472216"/>
              <a:gd name="connsiteX7" fmla="*/ 3581399 w 3810000"/>
              <a:gd name="connsiteY7" fmla="*/ 12700 h 472216"/>
              <a:gd name="connsiteX8" fmla="*/ 3810000 w 3810000"/>
              <a:gd name="connsiteY8" fmla="*/ 88900 h 472216"/>
              <a:gd name="connsiteX0" fmla="*/ 0 w 3810000"/>
              <a:gd name="connsiteY0" fmla="*/ 320730 h 459516"/>
              <a:gd name="connsiteX1" fmla="*/ 228600 w 3810000"/>
              <a:gd name="connsiteY1" fmla="*/ 383316 h 459516"/>
              <a:gd name="connsiteX2" fmla="*/ 609600 w 3810000"/>
              <a:gd name="connsiteY2" fmla="*/ 307116 h 459516"/>
              <a:gd name="connsiteX3" fmla="*/ 762000 w 3810000"/>
              <a:gd name="connsiteY3" fmla="*/ 459516 h 459516"/>
              <a:gd name="connsiteX4" fmla="*/ 1600200 w 3810000"/>
              <a:gd name="connsiteY4" fmla="*/ 459516 h 459516"/>
              <a:gd name="connsiteX5" fmla="*/ 2286000 w 3810000"/>
              <a:gd name="connsiteY5" fmla="*/ 381001 h 459516"/>
              <a:gd name="connsiteX6" fmla="*/ 2971799 w 3810000"/>
              <a:gd name="connsiteY6" fmla="*/ 152400 h 459516"/>
              <a:gd name="connsiteX7" fmla="*/ 3581399 w 3810000"/>
              <a:gd name="connsiteY7" fmla="*/ 0 h 459516"/>
              <a:gd name="connsiteX8" fmla="*/ 3810000 w 3810000"/>
              <a:gd name="connsiteY8" fmla="*/ 76200 h 459516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4419599 w 4419599"/>
              <a:gd name="connsiteY8" fmla="*/ 0 h 535717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3944635 w 4419599"/>
              <a:gd name="connsiteY8" fmla="*/ 58904 h 535717"/>
              <a:gd name="connsiteX9" fmla="*/ 4419599 w 4419599"/>
              <a:gd name="connsiteY9" fmla="*/ 0 h 535717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3859553 w 4419599"/>
              <a:gd name="connsiteY8" fmla="*/ 125754 h 535717"/>
              <a:gd name="connsiteX9" fmla="*/ 4419599 w 4419599"/>
              <a:gd name="connsiteY9" fmla="*/ 0 h 535717"/>
              <a:gd name="connsiteX0" fmla="*/ 0 w 4419599"/>
              <a:gd name="connsiteY0" fmla="*/ 396931 h 535717"/>
              <a:gd name="connsiteX1" fmla="*/ 228600 w 4419599"/>
              <a:gd name="connsiteY1" fmla="*/ 459517 h 535717"/>
              <a:gd name="connsiteX2" fmla="*/ 609600 w 4419599"/>
              <a:gd name="connsiteY2" fmla="*/ 383317 h 535717"/>
              <a:gd name="connsiteX3" fmla="*/ 762000 w 4419599"/>
              <a:gd name="connsiteY3" fmla="*/ 535717 h 535717"/>
              <a:gd name="connsiteX4" fmla="*/ 1600200 w 4419599"/>
              <a:gd name="connsiteY4" fmla="*/ 535717 h 535717"/>
              <a:gd name="connsiteX5" fmla="*/ 2286000 w 4419599"/>
              <a:gd name="connsiteY5" fmla="*/ 457202 h 535717"/>
              <a:gd name="connsiteX6" fmla="*/ 2971799 w 4419599"/>
              <a:gd name="connsiteY6" fmla="*/ 228601 h 535717"/>
              <a:gd name="connsiteX7" fmla="*/ 3581399 w 4419599"/>
              <a:gd name="connsiteY7" fmla="*/ 76201 h 535717"/>
              <a:gd name="connsiteX8" fmla="*/ 3859553 w 4419599"/>
              <a:gd name="connsiteY8" fmla="*/ 125754 h 535717"/>
              <a:gd name="connsiteX9" fmla="*/ 4281224 w 4419599"/>
              <a:gd name="connsiteY9" fmla="*/ 36465 h 535717"/>
              <a:gd name="connsiteX10" fmla="*/ 4419599 w 4419599"/>
              <a:gd name="connsiteY10" fmla="*/ 0 h 535717"/>
              <a:gd name="connsiteX0" fmla="*/ 0 w 4495799"/>
              <a:gd name="connsiteY0" fmla="*/ 777930 h 916716"/>
              <a:gd name="connsiteX1" fmla="*/ 228600 w 4495799"/>
              <a:gd name="connsiteY1" fmla="*/ 840516 h 916716"/>
              <a:gd name="connsiteX2" fmla="*/ 609600 w 4495799"/>
              <a:gd name="connsiteY2" fmla="*/ 764316 h 916716"/>
              <a:gd name="connsiteX3" fmla="*/ 762000 w 4495799"/>
              <a:gd name="connsiteY3" fmla="*/ 916716 h 916716"/>
              <a:gd name="connsiteX4" fmla="*/ 1600200 w 4495799"/>
              <a:gd name="connsiteY4" fmla="*/ 916716 h 916716"/>
              <a:gd name="connsiteX5" fmla="*/ 2286000 w 4495799"/>
              <a:gd name="connsiteY5" fmla="*/ 838201 h 916716"/>
              <a:gd name="connsiteX6" fmla="*/ 2971799 w 4495799"/>
              <a:gd name="connsiteY6" fmla="*/ 609600 h 916716"/>
              <a:gd name="connsiteX7" fmla="*/ 3581399 w 4495799"/>
              <a:gd name="connsiteY7" fmla="*/ 457200 h 916716"/>
              <a:gd name="connsiteX8" fmla="*/ 3859553 w 4495799"/>
              <a:gd name="connsiteY8" fmla="*/ 506753 h 916716"/>
              <a:gd name="connsiteX9" fmla="*/ 4281224 w 4495799"/>
              <a:gd name="connsiteY9" fmla="*/ 417464 h 916716"/>
              <a:gd name="connsiteX10" fmla="*/ 4495799 w 4495799"/>
              <a:gd name="connsiteY10" fmla="*/ 0 h 916716"/>
              <a:gd name="connsiteX0" fmla="*/ 0 w 4552755"/>
              <a:gd name="connsiteY0" fmla="*/ 777930 h 916716"/>
              <a:gd name="connsiteX1" fmla="*/ 228600 w 4552755"/>
              <a:gd name="connsiteY1" fmla="*/ 840516 h 916716"/>
              <a:gd name="connsiteX2" fmla="*/ 609600 w 4552755"/>
              <a:gd name="connsiteY2" fmla="*/ 764316 h 916716"/>
              <a:gd name="connsiteX3" fmla="*/ 762000 w 4552755"/>
              <a:gd name="connsiteY3" fmla="*/ 916716 h 916716"/>
              <a:gd name="connsiteX4" fmla="*/ 1600200 w 4552755"/>
              <a:gd name="connsiteY4" fmla="*/ 916716 h 916716"/>
              <a:gd name="connsiteX5" fmla="*/ 2286000 w 4552755"/>
              <a:gd name="connsiteY5" fmla="*/ 838201 h 916716"/>
              <a:gd name="connsiteX6" fmla="*/ 2971799 w 4552755"/>
              <a:gd name="connsiteY6" fmla="*/ 609600 h 916716"/>
              <a:gd name="connsiteX7" fmla="*/ 3581399 w 4552755"/>
              <a:gd name="connsiteY7" fmla="*/ 457200 h 916716"/>
              <a:gd name="connsiteX8" fmla="*/ 3859553 w 4552755"/>
              <a:gd name="connsiteY8" fmla="*/ 506753 h 916716"/>
              <a:gd name="connsiteX9" fmla="*/ 4446714 w 4552755"/>
              <a:gd name="connsiteY9" fmla="*/ 372118 h 916716"/>
              <a:gd name="connsiteX10" fmla="*/ 4495799 w 4552755"/>
              <a:gd name="connsiteY10" fmla="*/ 0 h 916716"/>
              <a:gd name="connsiteX0" fmla="*/ 0 w 4495799"/>
              <a:gd name="connsiteY0" fmla="*/ 777930 h 916716"/>
              <a:gd name="connsiteX1" fmla="*/ 228600 w 4495799"/>
              <a:gd name="connsiteY1" fmla="*/ 840516 h 916716"/>
              <a:gd name="connsiteX2" fmla="*/ 609600 w 4495799"/>
              <a:gd name="connsiteY2" fmla="*/ 764316 h 916716"/>
              <a:gd name="connsiteX3" fmla="*/ 762000 w 4495799"/>
              <a:gd name="connsiteY3" fmla="*/ 916716 h 916716"/>
              <a:gd name="connsiteX4" fmla="*/ 1600200 w 4495799"/>
              <a:gd name="connsiteY4" fmla="*/ 916716 h 916716"/>
              <a:gd name="connsiteX5" fmla="*/ 2286000 w 4495799"/>
              <a:gd name="connsiteY5" fmla="*/ 838201 h 916716"/>
              <a:gd name="connsiteX6" fmla="*/ 2971799 w 4495799"/>
              <a:gd name="connsiteY6" fmla="*/ 609600 h 916716"/>
              <a:gd name="connsiteX7" fmla="*/ 3581399 w 4495799"/>
              <a:gd name="connsiteY7" fmla="*/ 457200 h 916716"/>
              <a:gd name="connsiteX8" fmla="*/ 3859553 w 4495799"/>
              <a:gd name="connsiteY8" fmla="*/ 506753 h 916716"/>
              <a:gd name="connsiteX9" fmla="*/ 4446714 w 4495799"/>
              <a:gd name="connsiteY9" fmla="*/ 372118 h 916716"/>
              <a:gd name="connsiteX10" fmla="*/ 4495799 w 4495799"/>
              <a:gd name="connsiteY10" fmla="*/ 0 h 916716"/>
              <a:gd name="connsiteX0" fmla="*/ 0 w 4495799"/>
              <a:gd name="connsiteY0" fmla="*/ 777930 h 916716"/>
              <a:gd name="connsiteX1" fmla="*/ 228600 w 4495799"/>
              <a:gd name="connsiteY1" fmla="*/ 840516 h 916716"/>
              <a:gd name="connsiteX2" fmla="*/ 609600 w 4495799"/>
              <a:gd name="connsiteY2" fmla="*/ 764316 h 916716"/>
              <a:gd name="connsiteX3" fmla="*/ 762000 w 4495799"/>
              <a:gd name="connsiteY3" fmla="*/ 916716 h 916716"/>
              <a:gd name="connsiteX4" fmla="*/ 1600200 w 4495799"/>
              <a:gd name="connsiteY4" fmla="*/ 916716 h 916716"/>
              <a:gd name="connsiteX5" fmla="*/ 2286000 w 4495799"/>
              <a:gd name="connsiteY5" fmla="*/ 838201 h 916716"/>
              <a:gd name="connsiteX6" fmla="*/ 2971799 w 4495799"/>
              <a:gd name="connsiteY6" fmla="*/ 609600 h 916716"/>
              <a:gd name="connsiteX7" fmla="*/ 3581399 w 4495799"/>
              <a:gd name="connsiteY7" fmla="*/ 457200 h 916716"/>
              <a:gd name="connsiteX8" fmla="*/ 3859553 w 4495799"/>
              <a:gd name="connsiteY8" fmla="*/ 506753 h 916716"/>
              <a:gd name="connsiteX9" fmla="*/ 4446714 w 4495799"/>
              <a:gd name="connsiteY9" fmla="*/ 372118 h 916716"/>
              <a:gd name="connsiteX10" fmla="*/ 4495799 w 4495799"/>
              <a:gd name="connsiteY10" fmla="*/ 0 h 916716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  <a:gd name="connsiteX0" fmla="*/ 0 w 4495799"/>
              <a:gd name="connsiteY0" fmla="*/ 777930 h 925643"/>
              <a:gd name="connsiteX1" fmla="*/ 228600 w 4495799"/>
              <a:gd name="connsiteY1" fmla="*/ 840516 h 925643"/>
              <a:gd name="connsiteX2" fmla="*/ 609600 w 4495799"/>
              <a:gd name="connsiteY2" fmla="*/ 764316 h 925643"/>
              <a:gd name="connsiteX3" fmla="*/ 762000 w 4495799"/>
              <a:gd name="connsiteY3" fmla="*/ 916716 h 925643"/>
              <a:gd name="connsiteX4" fmla="*/ 1600200 w 4495799"/>
              <a:gd name="connsiteY4" fmla="*/ 916716 h 925643"/>
              <a:gd name="connsiteX5" fmla="*/ 2286000 w 4495799"/>
              <a:gd name="connsiteY5" fmla="*/ 838201 h 925643"/>
              <a:gd name="connsiteX6" fmla="*/ 2971799 w 4495799"/>
              <a:gd name="connsiteY6" fmla="*/ 609600 h 925643"/>
              <a:gd name="connsiteX7" fmla="*/ 3581399 w 4495799"/>
              <a:gd name="connsiteY7" fmla="*/ 457200 h 925643"/>
              <a:gd name="connsiteX8" fmla="*/ 3859553 w 4495799"/>
              <a:gd name="connsiteY8" fmla="*/ 506753 h 925643"/>
              <a:gd name="connsiteX9" fmla="*/ 4446714 w 4495799"/>
              <a:gd name="connsiteY9" fmla="*/ 372118 h 925643"/>
              <a:gd name="connsiteX10" fmla="*/ 4495799 w 4495799"/>
              <a:gd name="connsiteY10" fmla="*/ 0 h 925643"/>
              <a:gd name="connsiteX0" fmla="*/ 0 w 4521678"/>
              <a:gd name="connsiteY0" fmla="*/ 734798 h 925643"/>
              <a:gd name="connsiteX1" fmla="*/ 254479 w 4521678"/>
              <a:gd name="connsiteY1" fmla="*/ 840516 h 925643"/>
              <a:gd name="connsiteX2" fmla="*/ 635479 w 4521678"/>
              <a:gd name="connsiteY2" fmla="*/ 764316 h 925643"/>
              <a:gd name="connsiteX3" fmla="*/ 787879 w 4521678"/>
              <a:gd name="connsiteY3" fmla="*/ 916716 h 925643"/>
              <a:gd name="connsiteX4" fmla="*/ 1626079 w 4521678"/>
              <a:gd name="connsiteY4" fmla="*/ 916716 h 925643"/>
              <a:gd name="connsiteX5" fmla="*/ 2311879 w 4521678"/>
              <a:gd name="connsiteY5" fmla="*/ 838201 h 925643"/>
              <a:gd name="connsiteX6" fmla="*/ 2997678 w 4521678"/>
              <a:gd name="connsiteY6" fmla="*/ 609600 h 925643"/>
              <a:gd name="connsiteX7" fmla="*/ 3607278 w 4521678"/>
              <a:gd name="connsiteY7" fmla="*/ 457200 h 925643"/>
              <a:gd name="connsiteX8" fmla="*/ 3885432 w 4521678"/>
              <a:gd name="connsiteY8" fmla="*/ 506753 h 925643"/>
              <a:gd name="connsiteX9" fmla="*/ 4472593 w 4521678"/>
              <a:gd name="connsiteY9" fmla="*/ 372118 h 925643"/>
              <a:gd name="connsiteX10" fmla="*/ 4521678 w 4521678"/>
              <a:gd name="connsiteY10" fmla="*/ 0 h 92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678" h="925643">
                <a:moveTo>
                  <a:pt x="0" y="734798"/>
                </a:moveTo>
                <a:lnTo>
                  <a:pt x="254479" y="840516"/>
                </a:lnTo>
                <a:lnTo>
                  <a:pt x="635479" y="764316"/>
                </a:lnTo>
                <a:lnTo>
                  <a:pt x="787879" y="916716"/>
                </a:lnTo>
                <a:cubicBezTo>
                  <a:pt x="943551" y="904172"/>
                  <a:pt x="1323692" y="900744"/>
                  <a:pt x="1626079" y="916716"/>
                </a:cubicBezTo>
                <a:cubicBezTo>
                  <a:pt x="2213632" y="858826"/>
                  <a:pt x="1609209" y="925643"/>
                  <a:pt x="2311879" y="838201"/>
                </a:cubicBezTo>
                <a:lnTo>
                  <a:pt x="2997678" y="609600"/>
                </a:lnTo>
                <a:cubicBezTo>
                  <a:pt x="3201190" y="560981"/>
                  <a:pt x="3467578" y="469900"/>
                  <a:pt x="3607278" y="457200"/>
                </a:cubicBezTo>
                <a:cubicBezTo>
                  <a:pt x="3769417" y="428917"/>
                  <a:pt x="3619979" y="454005"/>
                  <a:pt x="3885432" y="506753"/>
                </a:cubicBezTo>
                <a:cubicBezTo>
                  <a:pt x="4002070" y="500130"/>
                  <a:pt x="4293157" y="450500"/>
                  <a:pt x="4472593" y="372118"/>
                </a:cubicBezTo>
                <a:lnTo>
                  <a:pt x="4521678" y="0"/>
                </a:lnTo>
              </a:path>
            </a:pathLst>
          </a:cu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105530" y="1282573"/>
            <a:ext cx="1032663" cy="275326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292548"/>
              <a:gd name="connsiteY0" fmla="*/ 990600 h 990600"/>
              <a:gd name="connsiteX1" fmla="*/ 381000 w 3292548"/>
              <a:gd name="connsiteY1" fmla="*/ 54226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4624 w 3357172"/>
              <a:gd name="connsiteY0" fmla="*/ 990600 h 990600"/>
              <a:gd name="connsiteX1" fmla="*/ 140824 w 3357172"/>
              <a:gd name="connsiteY1" fmla="*/ 838200 h 990600"/>
              <a:gd name="connsiteX2" fmla="*/ 2485302 w 3357172"/>
              <a:gd name="connsiteY2" fmla="*/ 542260 h 990600"/>
              <a:gd name="connsiteX3" fmla="*/ 2974400 w 3357172"/>
              <a:gd name="connsiteY3" fmla="*/ 329609 h 990600"/>
              <a:gd name="connsiteX4" fmla="*/ 3357172 w 3357172"/>
              <a:gd name="connsiteY4" fmla="*/ 0 h 990600"/>
              <a:gd name="connsiteX5" fmla="*/ 3357172 w 3357172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472263 w 3764811"/>
              <a:gd name="connsiteY0" fmla="*/ 990600 h 990600"/>
              <a:gd name="connsiteX1" fmla="*/ 548463 w 3764811"/>
              <a:gd name="connsiteY1" fmla="*/ 838200 h 990600"/>
              <a:gd name="connsiteX2" fmla="*/ 472263 w 3764811"/>
              <a:gd name="connsiteY2" fmla="*/ 609600 h 990600"/>
              <a:gd name="connsiteX3" fmla="*/ 3382039 w 3764811"/>
              <a:gd name="connsiteY3" fmla="*/ 329609 h 990600"/>
              <a:gd name="connsiteX4" fmla="*/ 3764811 w 3764811"/>
              <a:gd name="connsiteY4" fmla="*/ 0 h 990600"/>
              <a:gd name="connsiteX5" fmla="*/ 3764811 w 3764811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1386958 w 3917506"/>
              <a:gd name="connsiteY5" fmla="*/ 22860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777358 w 3917506"/>
              <a:gd name="connsiteY5" fmla="*/ 152400 h 990600"/>
              <a:gd name="connsiteX0" fmla="*/ 624958 w 1691758"/>
              <a:gd name="connsiteY0" fmla="*/ 838200 h 838200"/>
              <a:gd name="connsiteX1" fmla="*/ 701158 w 1691758"/>
              <a:gd name="connsiteY1" fmla="*/ 685800 h 838200"/>
              <a:gd name="connsiteX2" fmla="*/ 624958 w 1691758"/>
              <a:gd name="connsiteY2" fmla="*/ 457200 h 838200"/>
              <a:gd name="connsiteX3" fmla="*/ 548758 w 1691758"/>
              <a:gd name="connsiteY3" fmla="*/ 457200 h 838200"/>
              <a:gd name="connsiteX4" fmla="*/ 1691758 w 1691758"/>
              <a:gd name="connsiteY4" fmla="*/ 152400 h 838200"/>
              <a:gd name="connsiteX5" fmla="*/ 777358 w 1691758"/>
              <a:gd name="connsiteY5" fmla="*/ 0 h 838200"/>
              <a:gd name="connsiteX0" fmla="*/ 624958 w 1097221"/>
              <a:gd name="connsiteY0" fmla="*/ 838200 h 838200"/>
              <a:gd name="connsiteX1" fmla="*/ 701158 w 1097221"/>
              <a:gd name="connsiteY1" fmla="*/ 685800 h 838200"/>
              <a:gd name="connsiteX2" fmla="*/ 624958 w 1097221"/>
              <a:gd name="connsiteY2" fmla="*/ 457200 h 838200"/>
              <a:gd name="connsiteX3" fmla="*/ 548758 w 1097221"/>
              <a:gd name="connsiteY3" fmla="*/ 457200 h 838200"/>
              <a:gd name="connsiteX4" fmla="*/ 624958 w 1097221"/>
              <a:gd name="connsiteY4" fmla="*/ 152400 h 838200"/>
              <a:gd name="connsiteX5" fmla="*/ 777358 w 1097221"/>
              <a:gd name="connsiteY5" fmla="*/ 0 h 838200"/>
              <a:gd name="connsiteX0" fmla="*/ 701157 w 1173420"/>
              <a:gd name="connsiteY0" fmla="*/ 838200 h 838200"/>
              <a:gd name="connsiteX1" fmla="*/ 777357 w 1173420"/>
              <a:gd name="connsiteY1" fmla="*/ 685800 h 838200"/>
              <a:gd name="connsiteX2" fmla="*/ 701157 w 1173420"/>
              <a:gd name="connsiteY2" fmla="*/ 457200 h 838200"/>
              <a:gd name="connsiteX3" fmla="*/ 548758 w 1173420"/>
              <a:gd name="connsiteY3" fmla="*/ 457200 h 838200"/>
              <a:gd name="connsiteX4" fmla="*/ 701157 w 1173420"/>
              <a:gd name="connsiteY4" fmla="*/ 152400 h 838200"/>
              <a:gd name="connsiteX5" fmla="*/ 853557 w 1173420"/>
              <a:gd name="connsiteY5" fmla="*/ 0 h 838200"/>
              <a:gd name="connsiteX0" fmla="*/ 152399 w 304799"/>
              <a:gd name="connsiteY0" fmla="*/ 838200 h 838200"/>
              <a:gd name="connsiteX1" fmla="*/ 228599 w 304799"/>
              <a:gd name="connsiteY1" fmla="*/ 685800 h 838200"/>
              <a:gd name="connsiteX2" fmla="*/ 152399 w 304799"/>
              <a:gd name="connsiteY2" fmla="*/ 457200 h 838200"/>
              <a:gd name="connsiteX3" fmla="*/ 0 w 304799"/>
              <a:gd name="connsiteY3" fmla="*/ 457200 h 838200"/>
              <a:gd name="connsiteX4" fmla="*/ 152399 w 304799"/>
              <a:gd name="connsiteY4" fmla="*/ 152400 h 838200"/>
              <a:gd name="connsiteX5" fmla="*/ 304799 w 304799"/>
              <a:gd name="connsiteY5" fmla="*/ 0 h 838200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52399 w 255704"/>
              <a:gd name="connsiteY2" fmla="*/ 451574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03540 w 255704"/>
              <a:gd name="connsiteY1" fmla="*/ 684265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6666"/>
              <a:gd name="connsiteX1" fmla="*/ 150355 w 255704"/>
              <a:gd name="connsiteY1" fmla="*/ 836666 h 836666"/>
              <a:gd name="connsiteX2" fmla="*/ 203540 w 255704"/>
              <a:gd name="connsiteY2" fmla="*/ 684265 h 836666"/>
              <a:gd name="connsiteX3" fmla="*/ 129897 w 255704"/>
              <a:gd name="connsiteY3" fmla="*/ 454131 h 836666"/>
              <a:gd name="connsiteX4" fmla="*/ 0 w 255704"/>
              <a:gd name="connsiteY4" fmla="*/ 451574 h 836666"/>
              <a:gd name="connsiteX5" fmla="*/ 152399 w 255704"/>
              <a:gd name="connsiteY5" fmla="*/ 146774 h 836666"/>
              <a:gd name="connsiteX6" fmla="*/ 255704 w 255704"/>
              <a:gd name="connsiteY6" fmla="*/ 0 h 836666"/>
              <a:gd name="connsiteX0" fmla="*/ 297036 w 400341"/>
              <a:gd name="connsiteY0" fmla="*/ 832574 h 883442"/>
              <a:gd name="connsiteX1" fmla="*/ 0 w 400341"/>
              <a:gd name="connsiteY1" fmla="*/ 883442 h 883442"/>
              <a:gd name="connsiteX2" fmla="*/ 348177 w 400341"/>
              <a:gd name="connsiteY2" fmla="*/ 684265 h 883442"/>
              <a:gd name="connsiteX3" fmla="*/ 274534 w 400341"/>
              <a:gd name="connsiteY3" fmla="*/ 454131 h 883442"/>
              <a:gd name="connsiteX4" fmla="*/ 144637 w 400341"/>
              <a:gd name="connsiteY4" fmla="*/ 451574 h 883442"/>
              <a:gd name="connsiteX5" fmla="*/ 297036 w 400341"/>
              <a:gd name="connsiteY5" fmla="*/ 146774 h 883442"/>
              <a:gd name="connsiteX6" fmla="*/ 400341 w 400341"/>
              <a:gd name="connsiteY6" fmla="*/ 0 h 883442"/>
              <a:gd name="connsiteX0" fmla="*/ 0 w 400341"/>
              <a:gd name="connsiteY0" fmla="*/ 883442 h 883442"/>
              <a:gd name="connsiteX1" fmla="*/ 348177 w 400341"/>
              <a:gd name="connsiteY1" fmla="*/ 684265 h 883442"/>
              <a:gd name="connsiteX2" fmla="*/ 274534 w 400341"/>
              <a:gd name="connsiteY2" fmla="*/ 454131 h 883442"/>
              <a:gd name="connsiteX3" fmla="*/ 144637 w 400341"/>
              <a:gd name="connsiteY3" fmla="*/ 451574 h 883442"/>
              <a:gd name="connsiteX4" fmla="*/ 297036 w 400341"/>
              <a:gd name="connsiteY4" fmla="*/ 146774 h 883442"/>
              <a:gd name="connsiteX5" fmla="*/ 400341 w 400341"/>
              <a:gd name="connsiteY5" fmla="*/ 0 h 883442"/>
              <a:gd name="connsiteX0" fmla="*/ 0 w 420711"/>
              <a:gd name="connsiteY0" fmla="*/ 866090 h 866090"/>
              <a:gd name="connsiteX1" fmla="*/ 368547 w 420711"/>
              <a:gd name="connsiteY1" fmla="*/ 684265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420711"/>
              <a:gd name="connsiteY0" fmla="*/ 866090 h 866090"/>
              <a:gd name="connsiteX1" fmla="*/ 296874 w 420711"/>
              <a:gd name="connsiteY1" fmla="*/ 623909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695422"/>
              <a:gd name="connsiteY0" fmla="*/ 866090 h 866090"/>
              <a:gd name="connsiteX1" fmla="*/ 296874 w 695422"/>
              <a:gd name="connsiteY1" fmla="*/ 623909 h 866090"/>
              <a:gd name="connsiteX2" fmla="*/ 694765 w 695422"/>
              <a:gd name="connsiteY2" fmla="*/ 317575 h 866090"/>
              <a:gd name="connsiteX3" fmla="*/ 165007 w 695422"/>
              <a:gd name="connsiteY3" fmla="*/ 451574 h 866090"/>
              <a:gd name="connsiteX4" fmla="*/ 317406 w 695422"/>
              <a:gd name="connsiteY4" fmla="*/ 146774 h 866090"/>
              <a:gd name="connsiteX5" fmla="*/ 420711 w 695422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317406 w 1157870"/>
              <a:gd name="connsiteY4" fmla="*/ 146774 h 866090"/>
              <a:gd name="connsiteX5" fmla="*/ 420711 w 1157870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420711 w 1157870"/>
              <a:gd name="connsiteY4" fmla="*/ 0 h 866090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57870 w 1734218"/>
              <a:gd name="connsiteY3" fmla="*/ 154319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701555 w 1734218"/>
              <a:gd name="connsiteY2" fmla="*/ 275326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1437344"/>
              <a:gd name="connsiteY0" fmla="*/ 550727 h 550727"/>
              <a:gd name="connsiteX1" fmla="*/ 404681 w 1437344"/>
              <a:gd name="connsiteY1" fmla="*/ 275326 h 550727"/>
              <a:gd name="connsiteX2" fmla="*/ 878348 w 1437344"/>
              <a:gd name="connsiteY2" fmla="*/ 210148 h 550727"/>
              <a:gd name="connsiteX3" fmla="*/ 1437344 w 1437344"/>
              <a:gd name="connsiteY3" fmla="*/ 0 h 550727"/>
              <a:gd name="connsiteX0" fmla="*/ 0 w 1032663"/>
              <a:gd name="connsiteY0" fmla="*/ 275326 h 275326"/>
              <a:gd name="connsiteX1" fmla="*/ 473667 w 1032663"/>
              <a:gd name="connsiteY1" fmla="*/ 210148 h 275326"/>
              <a:gd name="connsiteX2" fmla="*/ 1032663 w 1032663"/>
              <a:gd name="connsiteY2" fmla="*/ 0 h 27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663" h="275326">
                <a:moveTo>
                  <a:pt x="0" y="275326"/>
                </a:moveTo>
                <a:lnTo>
                  <a:pt x="473667" y="210148"/>
                </a:lnTo>
                <a:lnTo>
                  <a:pt x="1032663" y="0"/>
                </a:lnTo>
              </a:path>
            </a:pathLst>
          </a:cu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059253" y="2057400"/>
            <a:ext cx="360348" cy="542658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0" fmla="*/ 0 w 2604976"/>
              <a:gd name="connsiteY0" fmla="*/ 288850 h 288850"/>
              <a:gd name="connsiteX1" fmla="*/ 76200 w 2604976"/>
              <a:gd name="connsiteY1" fmla="*/ 212651 h 288850"/>
              <a:gd name="connsiteX2" fmla="*/ 2115878 w 2604976"/>
              <a:gd name="connsiteY2" fmla="*/ 212651 h 288850"/>
              <a:gd name="connsiteX3" fmla="*/ 2604976 w 2604976"/>
              <a:gd name="connsiteY3" fmla="*/ 0 h 288850"/>
              <a:gd name="connsiteX0" fmla="*/ 0 w 2115878"/>
              <a:gd name="connsiteY0" fmla="*/ 76199 h 76199"/>
              <a:gd name="connsiteX1" fmla="*/ 76200 w 2115878"/>
              <a:gd name="connsiteY1" fmla="*/ 0 h 76199"/>
              <a:gd name="connsiteX2" fmla="*/ 2115878 w 2115878"/>
              <a:gd name="connsiteY2" fmla="*/ 0 h 76199"/>
              <a:gd name="connsiteX0" fmla="*/ 0 w 76200"/>
              <a:gd name="connsiteY0" fmla="*/ 76199 h 76199"/>
              <a:gd name="connsiteX1" fmla="*/ 76200 w 76200"/>
              <a:gd name="connsiteY1" fmla="*/ 0 h 76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120650 w 501651"/>
              <a:gd name="connsiteY0" fmla="*/ 457199 h 457199"/>
              <a:gd name="connsiteX1" fmla="*/ 196851 w 501651"/>
              <a:gd name="connsiteY1" fmla="*/ 76199 h 457199"/>
              <a:gd name="connsiteX2" fmla="*/ 501651 w 501651"/>
              <a:gd name="connsiteY2" fmla="*/ 0 h 457199"/>
              <a:gd name="connsiteX0" fmla="*/ 0 w 381001"/>
              <a:gd name="connsiteY0" fmla="*/ 457199 h 457199"/>
              <a:gd name="connsiteX1" fmla="*/ 381001 w 381001"/>
              <a:gd name="connsiteY1" fmla="*/ 0 h 457199"/>
              <a:gd name="connsiteX0" fmla="*/ 0 w 397670"/>
              <a:gd name="connsiteY0" fmla="*/ 452436 h 452436"/>
              <a:gd name="connsiteX1" fmla="*/ 397670 w 397670"/>
              <a:gd name="connsiteY1" fmla="*/ 0 h 452436"/>
              <a:gd name="connsiteX0" fmla="*/ 0 w 397670"/>
              <a:gd name="connsiteY0" fmla="*/ 452436 h 500854"/>
              <a:gd name="connsiteX1" fmla="*/ 11905 w 397670"/>
              <a:gd name="connsiteY1" fmla="*/ 500060 h 500854"/>
              <a:gd name="connsiteX2" fmla="*/ 397670 w 397670"/>
              <a:gd name="connsiteY2" fmla="*/ 0 h 500854"/>
              <a:gd name="connsiteX0" fmla="*/ 0 w 385765"/>
              <a:gd name="connsiteY0" fmla="*/ 500060 h 500060"/>
              <a:gd name="connsiteX1" fmla="*/ 385765 w 385765"/>
              <a:gd name="connsiteY1" fmla="*/ 0 h 500060"/>
              <a:gd name="connsiteX0" fmla="*/ 0 w 385765"/>
              <a:gd name="connsiteY0" fmla="*/ 500060 h 552448"/>
              <a:gd name="connsiteX1" fmla="*/ 0 w 385765"/>
              <a:gd name="connsiteY1" fmla="*/ 552448 h 552448"/>
              <a:gd name="connsiteX2" fmla="*/ 385765 w 385765"/>
              <a:gd name="connsiteY2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9 h 552449"/>
              <a:gd name="connsiteX1" fmla="*/ 385765 w 385765"/>
              <a:gd name="connsiteY1" fmla="*/ 0 h 552449"/>
              <a:gd name="connsiteX0" fmla="*/ 0 w 385765"/>
              <a:gd name="connsiteY0" fmla="*/ 552449 h 552449"/>
              <a:gd name="connsiteX1" fmla="*/ 0 w 385765"/>
              <a:gd name="connsiteY1" fmla="*/ 552448 h 552449"/>
              <a:gd name="connsiteX2" fmla="*/ 385765 w 385765"/>
              <a:gd name="connsiteY2" fmla="*/ 0 h 552449"/>
              <a:gd name="connsiteX0" fmla="*/ 0 w 385765"/>
              <a:gd name="connsiteY0" fmla="*/ 552449 h 552449"/>
              <a:gd name="connsiteX1" fmla="*/ 0 w 385765"/>
              <a:gd name="connsiteY1" fmla="*/ 552448 h 552449"/>
              <a:gd name="connsiteX2" fmla="*/ 385765 w 385765"/>
              <a:gd name="connsiteY2" fmla="*/ 0 h 552449"/>
              <a:gd name="connsiteX0" fmla="*/ 0 w 385765"/>
              <a:gd name="connsiteY0" fmla="*/ 552449 h 567078"/>
              <a:gd name="connsiteX1" fmla="*/ 0 w 385765"/>
              <a:gd name="connsiteY1" fmla="*/ 552448 h 567078"/>
              <a:gd name="connsiteX2" fmla="*/ 385765 w 385765"/>
              <a:gd name="connsiteY2" fmla="*/ 0 h 567078"/>
              <a:gd name="connsiteX0" fmla="*/ 0 w 385765"/>
              <a:gd name="connsiteY0" fmla="*/ 552449 h 552449"/>
              <a:gd name="connsiteX1" fmla="*/ 0 w 385765"/>
              <a:gd name="connsiteY1" fmla="*/ 552448 h 552449"/>
              <a:gd name="connsiteX2" fmla="*/ 385765 w 385765"/>
              <a:gd name="connsiteY2" fmla="*/ 0 h 552449"/>
              <a:gd name="connsiteX0" fmla="*/ 0 w 385765"/>
              <a:gd name="connsiteY0" fmla="*/ 552449 h 736597"/>
              <a:gd name="connsiteX1" fmla="*/ 0 w 385765"/>
              <a:gd name="connsiteY1" fmla="*/ 736597 h 736597"/>
              <a:gd name="connsiteX2" fmla="*/ 385765 w 385765"/>
              <a:gd name="connsiteY2" fmla="*/ 0 h 736597"/>
              <a:gd name="connsiteX0" fmla="*/ 0 w 385765"/>
              <a:gd name="connsiteY0" fmla="*/ 552449 h 552449"/>
              <a:gd name="connsiteX1" fmla="*/ 385765 w 385765"/>
              <a:gd name="connsiteY1" fmla="*/ 0 h 552449"/>
              <a:gd name="connsiteX0" fmla="*/ 0 w 385765"/>
              <a:gd name="connsiteY0" fmla="*/ 552448 h 552448"/>
              <a:gd name="connsiteX1" fmla="*/ 385765 w 385765"/>
              <a:gd name="connsiteY1" fmla="*/ 0 h 552448"/>
              <a:gd name="connsiteX0" fmla="*/ 0 w 385765"/>
              <a:gd name="connsiteY0" fmla="*/ 552448 h 644524"/>
              <a:gd name="connsiteX1" fmla="*/ 0 w 385765"/>
              <a:gd name="connsiteY1" fmla="*/ 644524 h 644524"/>
              <a:gd name="connsiteX2" fmla="*/ 385765 w 385765"/>
              <a:gd name="connsiteY2" fmla="*/ 0 h 644524"/>
              <a:gd name="connsiteX0" fmla="*/ 128588 w 514353"/>
              <a:gd name="connsiteY0" fmla="*/ 552448 h 644524"/>
              <a:gd name="connsiteX1" fmla="*/ 0 w 514353"/>
              <a:gd name="connsiteY1" fmla="*/ 552448 h 644524"/>
              <a:gd name="connsiteX2" fmla="*/ 128588 w 514353"/>
              <a:gd name="connsiteY2" fmla="*/ 644524 h 644524"/>
              <a:gd name="connsiteX3" fmla="*/ 514353 w 514353"/>
              <a:gd name="connsiteY3" fmla="*/ 0 h 644524"/>
              <a:gd name="connsiteX0" fmla="*/ 64294 w 514353"/>
              <a:gd name="connsiteY0" fmla="*/ 368298 h 644524"/>
              <a:gd name="connsiteX1" fmla="*/ 0 w 514353"/>
              <a:gd name="connsiteY1" fmla="*/ 552448 h 644524"/>
              <a:gd name="connsiteX2" fmla="*/ 128588 w 514353"/>
              <a:gd name="connsiteY2" fmla="*/ 644524 h 644524"/>
              <a:gd name="connsiteX3" fmla="*/ 514353 w 514353"/>
              <a:gd name="connsiteY3" fmla="*/ 0 h 644524"/>
              <a:gd name="connsiteX0" fmla="*/ 64294 w 514353"/>
              <a:gd name="connsiteY0" fmla="*/ 368298 h 608383"/>
              <a:gd name="connsiteX1" fmla="*/ 0 w 514353"/>
              <a:gd name="connsiteY1" fmla="*/ 552448 h 608383"/>
              <a:gd name="connsiteX2" fmla="*/ 141207 w 514353"/>
              <a:gd name="connsiteY2" fmla="*/ 608383 h 608383"/>
              <a:gd name="connsiteX3" fmla="*/ 514353 w 514353"/>
              <a:gd name="connsiteY3" fmla="*/ 0 h 608383"/>
              <a:gd name="connsiteX0" fmla="*/ 64294 w 514353"/>
              <a:gd name="connsiteY0" fmla="*/ 368298 h 565358"/>
              <a:gd name="connsiteX1" fmla="*/ 0 w 514353"/>
              <a:gd name="connsiteY1" fmla="*/ 552448 h 565358"/>
              <a:gd name="connsiteX2" fmla="*/ 163440 w 514353"/>
              <a:gd name="connsiteY2" fmla="*/ 565358 h 565358"/>
              <a:gd name="connsiteX3" fmla="*/ 514353 w 514353"/>
              <a:gd name="connsiteY3" fmla="*/ 0 h 565358"/>
              <a:gd name="connsiteX0" fmla="*/ 0 w 450059"/>
              <a:gd name="connsiteY0" fmla="*/ 368298 h 565358"/>
              <a:gd name="connsiteX1" fmla="*/ 99146 w 450059"/>
              <a:gd name="connsiteY1" fmla="*/ 565358 h 565358"/>
              <a:gd name="connsiteX2" fmla="*/ 450059 w 450059"/>
              <a:gd name="connsiteY2" fmla="*/ 0 h 565358"/>
              <a:gd name="connsiteX0" fmla="*/ 0 w 350913"/>
              <a:gd name="connsiteY0" fmla="*/ 565358 h 565358"/>
              <a:gd name="connsiteX1" fmla="*/ 350913 w 350913"/>
              <a:gd name="connsiteY1" fmla="*/ 0 h 56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913" h="565358">
                <a:moveTo>
                  <a:pt x="0" y="565358"/>
                </a:moveTo>
                <a:cubicBezTo>
                  <a:pt x="132794" y="387231"/>
                  <a:pt x="222325" y="184149"/>
                  <a:pt x="350913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4407362" y="1551447"/>
            <a:ext cx="706344" cy="540098"/>
          </a:xfrm>
          <a:custGeom>
            <a:avLst/>
            <a:gdLst>
              <a:gd name="connsiteX0" fmla="*/ 0 w 3136605"/>
              <a:gd name="connsiteY0" fmla="*/ 510362 h 542260"/>
              <a:gd name="connsiteX1" fmla="*/ 2264735 w 3136605"/>
              <a:gd name="connsiteY1" fmla="*/ 542260 h 542260"/>
              <a:gd name="connsiteX2" fmla="*/ 2753833 w 3136605"/>
              <a:gd name="connsiteY2" fmla="*/ 329609 h 542260"/>
              <a:gd name="connsiteX3" fmla="*/ 3136605 w 3136605"/>
              <a:gd name="connsiteY3" fmla="*/ 0 h 542260"/>
              <a:gd name="connsiteX4" fmla="*/ 3136605 w 3136605"/>
              <a:gd name="connsiteY4" fmla="*/ 0 h 542260"/>
              <a:gd name="connsiteX0" fmla="*/ 0 w 2911549"/>
              <a:gd name="connsiteY0" fmla="*/ 542260 h 542260"/>
              <a:gd name="connsiteX1" fmla="*/ 2039679 w 2911549"/>
              <a:gd name="connsiteY1" fmla="*/ 542260 h 542260"/>
              <a:gd name="connsiteX2" fmla="*/ 2528777 w 2911549"/>
              <a:gd name="connsiteY2" fmla="*/ 329609 h 542260"/>
              <a:gd name="connsiteX3" fmla="*/ 2911549 w 2911549"/>
              <a:gd name="connsiteY3" fmla="*/ 0 h 542260"/>
              <a:gd name="connsiteX4" fmla="*/ 2911549 w 2911549"/>
              <a:gd name="connsiteY4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039679 w 2911549"/>
              <a:gd name="connsiteY2" fmla="*/ 542260 h 542260"/>
              <a:gd name="connsiteX3" fmla="*/ 2528777 w 2911549"/>
              <a:gd name="connsiteY3" fmla="*/ 329609 h 542260"/>
              <a:gd name="connsiteX4" fmla="*/ 2911549 w 2911549"/>
              <a:gd name="connsiteY4" fmla="*/ 0 h 542260"/>
              <a:gd name="connsiteX5" fmla="*/ 2911549 w 2911549"/>
              <a:gd name="connsiteY5" fmla="*/ 0 h 542260"/>
              <a:gd name="connsiteX0" fmla="*/ 0 w 2911549"/>
              <a:gd name="connsiteY0" fmla="*/ 542260 h 542260"/>
              <a:gd name="connsiteX1" fmla="*/ 0 w 2911549"/>
              <a:gd name="connsiteY1" fmla="*/ 542260 h 542260"/>
              <a:gd name="connsiteX2" fmla="*/ 285307 w 2911549"/>
              <a:gd name="connsiteY2" fmla="*/ 531627 h 542260"/>
              <a:gd name="connsiteX3" fmla="*/ 2039679 w 2911549"/>
              <a:gd name="connsiteY3" fmla="*/ 542260 h 542260"/>
              <a:gd name="connsiteX4" fmla="*/ 2528777 w 2911549"/>
              <a:gd name="connsiteY4" fmla="*/ 329609 h 542260"/>
              <a:gd name="connsiteX5" fmla="*/ 2911549 w 2911549"/>
              <a:gd name="connsiteY5" fmla="*/ 0 h 542260"/>
              <a:gd name="connsiteX6" fmla="*/ 2911549 w 2911549"/>
              <a:gd name="connsiteY6" fmla="*/ 0 h 5422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361507 w 2987749"/>
              <a:gd name="connsiteY2" fmla="*/ 531627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76200 w 2987749"/>
              <a:gd name="connsiteY0" fmla="*/ 542260 h 618460"/>
              <a:gd name="connsiteX1" fmla="*/ 0 w 2987749"/>
              <a:gd name="connsiteY1" fmla="*/ 618460 h 618460"/>
              <a:gd name="connsiteX2" fmla="*/ 76200 w 2987749"/>
              <a:gd name="connsiteY2" fmla="*/ 542260 h 618460"/>
              <a:gd name="connsiteX3" fmla="*/ 2115879 w 2987749"/>
              <a:gd name="connsiteY3" fmla="*/ 542260 h 618460"/>
              <a:gd name="connsiteX4" fmla="*/ 2604977 w 2987749"/>
              <a:gd name="connsiteY4" fmla="*/ 329609 h 618460"/>
              <a:gd name="connsiteX5" fmla="*/ 2987749 w 2987749"/>
              <a:gd name="connsiteY5" fmla="*/ 0 h 618460"/>
              <a:gd name="connsiteX6" fmla="*/ 2987749 w 29877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88900 w 3000449"/>
              <a:gd name="connsiteY0" fmla="*/ 542260 h 618460"/>
              <a:gd name="connsiteX1" fmla="*/ 12700 w 3000449"/>
              <a:gd name="connsiteY1" fmla="*/ 618460 h 618460"/>
              <a:gd name="connsiteX2" fmla="*/ 165100 w 3000449"/>
              <a:gd name="connsiteY2" fmla="*/ 542260 h 618460"/>
              <a:gd name="connsiteX3" fmla="*/ 2128579 w 3000449"/>
              <a:gd name="connsiteY3" fmla="*/ 542260 h 618460"/>
              <a:gd name="connsiteX4" fmla="*/ 2617677 w 3000449"/>
              <a:gd name="connsiteY4" fmla="*/ 329609 h 618460"/>
              <a:gd name="connsiteX5" fmla="*/ 3000449 w 3000449"/>
              <a:gd name="connsiteY5" fmla="*/ 0 h 618460"/>
              <a:gd name="connsiteX6" fmla="*/ 3000449 w 3000449"/>
              <a:gd name="connsiteY6" fmla="*/ 0 h 618460"/>
              <a:gd name="connsiteX0" fmla="*/ 96728 w 2998883"/>
              <a:gd name="connsiteY0" fmla="*/ 639337 h 664737"/>
              <a:gd name="connsiteX1" fmla="*/ 11134 w 2998883"/>
              <a:gd name="connsiteY1" fmla="*/ 618460 h 664737"/>
              <a:gd name="connsiteX2" fmla="*/ 163534 w 2998883"/>
              <a:gd name="connsiteY2" fmla="*/ 542260 h 664737"/>
              <a:gd name="connsiteX3" fmla="*/ 2127013 w 2998883"/>
              <a:gd name="connsiteY3" fmla="*/ 542260 h 664737"/>
              <a:gd name="connsiteX4" fmla="*/ 2616111 w 2998883"/>
              <a:gd name="connsiteY4" fmla="*/ 329609 h 664737"/>
              <a:gd name="connsiteX5" fmla="*/ 2998883 w 2998883"/>
              <a:gd name="connsiteY5" fmla="*/ 0 h 664737"/>
              <a:gd name="connsiteX6" fmla="*/ 2998883 w 2998883"/>
              <a:gd name="connsiteY6" fmla="*/ 0 h 664737"/>
              <a:gd name="connsiteX0" fmla="*/ 25400 w 2927555"/>
              <a:gd name="connsiteY0" fmla="*/ 639337 h 664737"/>
              <a:gd name="connsiteX1" fmla="*/ 16006 w 2927555"/>
              <a:gd name="connsiteY1" fmla="*/ 618460 h 664737"/>
              <a:gd name="connsiteX2" fmla="*/ 92206 w 2927555"/>
              <a:gd name="connsiteY2" fmla="*/ 542260 h 664737"/>
              <a:gd name="connsiteX3" fmla="*/ 2055685 w 2927555"/>
              <a:gd name="connsiteY3" fmla="*/ 542260 h 664737"/>
              <a:gd name="connsiteX4" fmla="*/ 2544783 w 2927555"/>
              <a:gd name="connsiteY4" fmla="*/ 329609 h 664737"/>
              <a:gd name="connsiteX5" fmla="*/ 2927555 w 2927555"/>
              <a:gd name="connsiteY5" fmla="*/ 0 h 664737"/>
              <a:gd name="connsiteX6" fmla="*/ 2927555 w 2927555"/>
              <a:gd name="connsiteY6" fmla="*/ 0 h 664737"/>
              <a:gd name="connsiteX0" fmla="*/ 131175 w 3033330"/>
              <a:gd name="connsiteY0" fmla="*/ 639337 h 664737"/>
              <a:gd name="connsiteX1" fmla="*/ 121781 w 3033330"/>
              <a:gd name="connsiteY1" fmla="*/ 618460 h 664737"/>
              <a:gd name="connsiteX2" fmla="*/ 197981 w 3033330"/>
              <a:gd name="connsiteY2" fmla="*/ 542260 h 664737"/>
              <a:gd name="connsiteX3" fmla="*/ 2161460 w 3033330"/>
              <a:gd name="connsiteY3" fmla="*/ 542260 h 664737"/>
              <a:gd name="connsiteX4" fmla="*/ 2650558 w 3033330"/>
              <a:gd name="connsiteY4" fmla="*/ 329609 h 664737"/>
              <a:gd name="connsiteX5" fmla="*/ 3033330 w 3033330"/>
              <a:gd name="connsiteY5" fmla="*/ 0 h 664737"/>
              <a:gd name="connsiteX6" fmla="*/ 3033330 w 3033330"/>
              <a:gd name="connsiteY6" fmla="*/ 0 h 664737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306366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239560 w 3141715"/>
              <a:gd name="connsiteY0" fmla="*/ 639337 h 698139"/>
              <a:gd name="connsiteX1" fmla="*/ 1566 w 3141715"/>
              <a:gd name="connsiteY1" fmla="*/ 694660 h 698139"/>
              <a:gd name="connsiteX2" fmla="*/ 230166 w 3141715"/>
              <a:gd name="connsiteY2" fmla="*/ 618460 h 698139"/>
              <a:gd name="connsiteX3" fmla="*/ 230167 w 3141715"/>
              <a:gd name="connsiteY3" fmla="*/ 542260 h 698139"/>
              <a:gd name="connsiteX4" fmla="*/ 2269845 w 3141715"/>
              <a:gd name="connsiteY4" fmla="*/ 542260 h 698139"/>
              <a:gd name="connsiteX5" fmla="*/ 2758943 w 3141715"/>
              <a:gd name="connsiteY5" fmla="*/ 329609 h 698139"/>
              <a:gd name="connsiteX6" fmla="*/ 3141715 w 3141715"/>
              <a:gd name="connsiteY6" fmla="*/ 0 h 698139"/>
              <a:gd name="connsiteX7" fmla="*/ 3141715 w 3141715"/>
              <a:gd name="connsiteY7" fmla="*/ 0 h 698139"/>
              <a:gd name="connsiteX0" fmla="*/ 38101 w 3178249"/>
              <a:gd name="connsiteY0" fmla="*/ 542260 h 707360"/>
              <a:gd name="connsiteX1" fmla="*/ 38100 w 3178249"/>
              <a:gd name="connsiteY1" fmla="*/ 694660 h 707360"/>
              <a:gd name="connsiteX2" fmla="*/ 266700 w 3178249"/>
              <a:gd name="connsiteY2" fmla="*/ 618460 h 707360"/>
              <a:gd name="connsiteX3" fmla="*/ 266701 w 3178249"/>
              <a:gd name="connsiteY3" fmla="*/ 542260 h 707360"/>
              <a:gd name="connsiteX4" fmla="*/ 2306379 w 3178249"/>
              <a:gd name="connsiteY4" fmla="*/ 542260 h 707360"/>
              <a:gd name="connsiteX5" fmla="*/ 2795477 w 3178249"/>
              <a:gd name="connsiteY5" fmla="*/ 329609 h 707360"/>
              <a:gd name="connsiteX6" fmla="*/ 3178249 w 3178249"/>
              <a:gd name="connsiteY6" fmla="*/ 0 h 707360"/>
              <a:gd name="connsiteX7" fmla="*/ 3178249 w 3178249"/>
              <a:gd name="connsiteY7" fmla="*/ 0 h 707360"/>
              <a:gd name="connsiteX0" fmla="*/ 696 w 3140844"/>
              <a:gd name="connsiteY0" fmla="*/ 542260 h 634639"/>
              <a:gd name="connsiteX1" fmla="*/ 153096 w 3140844"/>
              <a:gd name="connsiteY1" fmla="*/ 618459 h 634639"/>
              <a:gd name="connsiteX2" fmla="*/ 229295 w 3140844"/>
              <a:gd name="connsiteY2" fmla="*/ 618460 h 634639"/>
              <a:gd name="connsiteX3" fmla="*/ 229296 w 3140844"/>
              <a:gd name="connsiteY3" fmla="*/ 542260 h 634639"/>
              <a:gd name="connsiteX4" fmla="*/ 2268974 w 3140844"/>
              <a:gd name="connsiteY4" fmla="*/ 542260 h 634639"/>
              <a:gd name="connsiteX5" fmla="*/ 2758072 w 3140844"/>
              <a:gd name="connsiteY5" fmla="*/ 329609 h 634639"/>
              <a:gd name="connsiteX6" fmla="*/ 3140844 w 3140844"/>
              <a:gd name="connsiteY6" fmla="*/ 0 h 634639"/>
              <a:gd name="connsiteX7" fmla="*/ 3140844 w 3140844"/>
              <a:gd name="connsiteY7" fmla="*/ 0 h 634639"/>
              <a:gd name="connsiteX0" fmla="*/ 0 w 2987748"/>
              <a:gd name="connsiteY0" fmla="*/ 618459 h 634639"/>
              <a:gd name="connsiteX1" fmla="*/ 76199 w 2987748"/>
              <a:gd name="connsiteY1" fmla="*/ 618460 h 634639"/>
              <a:gd name="connsiteX2" fmla="*/ 76200 w 2987748"/>
              <a:gd name="connsiteY2" fmla="*/ 542260 h 634639"/>
              <a:gd name="connsiteX3" fmla="*/ 2115878 w 2987748"/>
              <a:gd name="connsiteY3" fmla="*/ 542260 h 634639"/>
              <a:gd name="connsiteX4" fmla="*/ 2604976 w 2987748"/>
              <a:gd name="connsiteY4" fmla="*/ 329609 h 634639"/>
              <a:gd name="connsiteX5" fmla="*/ 2987748 w 2987748"/>
              <a:gd name="connsiteY5" fmla="*/ 0 h 634639"/>
              <a:gd name="connsiteX6" fmla="*/ 2987748 w 2987748"/>
              <a:gd name="connsiteY6" fmla="*/ 0 h 634639"/>
              <a:gd name="connsiteX0" fmla="*/ 0 w 2987748"/>
              <a:gd name="connsiteY0" fmla="*/ 618459 h 694660"/>
              <a:gd name="connsiteX1" fmla="*/ 228599 w 2987748"/>
              <a:gd name="connsiteY1" fmla="*/ 694660 h 694660"/>
              <a:gd name="connsiteX2" fmla="*/ 76199 w 2987748"/>
              <a:gd name="connsiteY2" fmla="*/ 618460 h 694660"/>
              <a:gd name="connsiteX3" fmla="*/ 76200 w 2987748"/>
              <a:gd name="connsiteY3" fmla="*/ 542260 h 694660"/>
              <a:gd name="connsiteX4" fmla="*/ 2115878 w 2987748"/>
              <a:gd name="connsiteY4" fmla="*/ 542260 h 694660"/>
              <a:gd name="connsiteX5" fmla="*/ 2604976 w 2987748"/>
              <a:gd name="connsiteY5" fmla="*/ 329609 h 694660"/>
              <a:gd name="connsiteX6" fmla="*/ 2987748 w 2987748"/>
              <a:gd name="connsiteY6" fmla="*/ 0 h 694660"/>
              <a:gd name="connsiteX7" fmla="*/ 2987748 w 2987748"/>
              <a:gd name="connsiteY7" fmla="*/ 0 h 694660"/>
              <a:gd name="connsiteX0" fmla="*/ 0 w 2987748"/>
              <a:gd name="connsiteY0" fmla="*/ 618459 h 631160"/>
              <a:gd name="connsiteX1" fmla="*/ 76199 w 2987748"/>
              <a:gd name="connsiteY1" fmla="*/ 618460 h 631160"/>
              <a:gd name="connsiteX2" fmla="*/ 76200 w 2987748"/>
              <a:gd name="connsiteY2" fmla="*/ 542260 h 631160"/>
              <a:gd name="connsiteX3" fmla="*/ 2115878 w 2987748"/>
              <a:gd name="connsiteY3" fmla="*/ 542260 h 631160"/>
              <a:gd name="connsiteX4" fmla="*/ 2604976 w 2987748"/>
              <a:gd name="connsiteY4" fmla="*/ 329609 h 631160"/>
              <a:gd name="connsiteX5" fmla="*/ 2987748 w 2987748"/>
              <a:gd name="connsiteY5" fmla="*/ 0 h 631160"/>
              <a:gd name="connsiteX6" fmla="*/ 2987748 w 2987748"/>
              <a:gd name="connsiteY6" fmla="*/ 0 h 631160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276446 w 3264194"/>
              <a:gd name="connsiteY0" fmla="*/ 618459 h 618459"/>
              <a:gd name="connsiteX1" fmla="*/ 352646 w 3264194"/>
              <a:gd name="connsiteY1" fmla="*/ 542260 h 618459"/>
              <a:gd name="connsiteX2" fmla="*/ 2392324 w 3264194"/>
              <a:gd name="connsiteY2" fmla="*/ 542260 h 618459"/>
              <a:gd name="connsiteX3" fmla="*/ 2881422 w 3264194"/>
              <a:gd name="connsiteY3" fmla="*/ 329609 h 618459"/>
              <a:gd name="connsiteX4" fmla="*/ 3264194 w 3264194"/>
              <a:gd name="connsiteY4" fmla="*/ 0 h 618459"/>
              <a:gd name="connsiteX5" fmla="*/ 3264194 w 3264194"/>
              <a:gd name="connsiteY5" fmla="*/ 0 h 618459"/>
              <a:gd name="connsiteX0" fmla="*/ 0 w 2987748"/>
              <a:gd name="connsiteY0" fmla="*/ 618459 h 618459"/>
              <a:gd name="connsiteX1" fmla="*/ 76200 w 2987748"/>
              <a:gd name="connsiteY1" fmla="*/ 542260 h 618459"/>
              <a:gd name="connsiteX2" fmla="*/ 2115878 w 2987748"/>
              <a:gd name="connsiteY2" fmla="*/ 542260 h 618459"/>
              <a:gd name="connsiteX3" fmla="*/ 2604976 w 2987748"/>
              <a:gd name="connsiteY3" fmla="*/ 329609 h 618459"/>
              <a:gd name="connsiteX4" fmla="*/ 2987748 w 2987748"/>
              <a:gd name="connsiteY4" fmla="*/ 0 h 618459"/>
              <a:gd name="connsiteX5" fmla="*/ 2987748 w 2987748"/>
              <a:gd name="connsiteY5" fmla="*/ 0 h 618459"/>
              <a:gd name="connsiteX0" fmla="*/ 0 w 3292548"/>
              <a:gd name="connsiteY0" fmla="*/ 990600 h 990600"/>
              <a:gd name="connsiteX1" fmla="*/ 381000 w 3292548"/>
              <a:gd name="connsiteY1" fmla="*/ 54226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4624 w 3357172"/>
              <a:gd name="connsiteY0" fmla="*/ 990600 h 990600"/>
              <a:gd name="connsiteX1" fmla="*/ 140824 w 3357172"/>
              <a:gd name="connsiteY1" fmla="*/ 838200 h 990600"/>
              <a:gd name="connsiteX2" fmla="*/ 2485302 w 3357172"/>
              <a:gd name="connsiteY2" fmla="*/ 542260 h 990600"/>
              <a:gd name="connsiteX3" fmla="*/ 2974400 w 3357172"/>
              <a:gd name="connsiteY3" fmla="*/ 329609 h 990600"/>
              <a:gd name="connsiteX4" fmla="*/ 3357172 w 3357172"/>
              <a:gd name="connsiteY4" fmla="*/ 0 h 990600"/>
              <a:gd name="connsiteX5" fmla="*/ 3357172 w 3357172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2420678 w 3292548"/>
              <a:gd name="connsiteY2" fmla="*/ 54226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472263 w 3764811"/>
              <a:gd name="connsiteY0" fmla="*/ 990600 h 990600"/>
              <a:gd name="connsiteX1" fmla="*/ 548463 w 3764811"/>
              <a:gd name="connsiteY1" fmla="*/ 838200 h 990600"/>
              <a:gd name="connsiteX2" fmla="*/ 472263 w 3764811"/>
              <a:gd name="connsiteY2" fmla="*/ 609600 h 990600"/>
              <a:gd name="connsiteX3" fmla="*/ 3382039 w 3764811"/>
              <a:gd name="connsiteY3" fmla="*/ 329609 h 990600"/>
              <a:gd name="connsiteX4" fmla="*/ 3764811 w 3764811"/>
              <a:gd name="connsiteY4" fmla="*/ 0 h 990600"/>
              <a:gd name="connsiteX5" fmla="*/ 3764811 w 3764811"/>
              <a:gd name="connsiteY5" fmla="*/ 0 h 990600"/>
              <a:gd name="connsiteX0" fmla="*/ 0 w 3292548"/>
              <a:gd name="connsiteY0" fmla="*/ 990600 h 990600"/>
              <a:gd name="connsiteX1" fmla="*/ 76200 w 3292548"/>
              <a:gd name="connsiteY1" fmla="*/ 838200 h 990600"/>
              <a:gd name="connsiteX2" fmla="*/ 0 w 3292548"/>
              <a:gd name="connsiteY2" fmla="*/ 609600 h 990600"/>
              <a:gd name="connsiteX3" fmla="*/ 2909776 w 3292548"/>
              <a:gd name="connsiteY3" fmla="*/ 329609 h 990600"/>
              <a:gd name="connsiteX4" fmla="*/ 3292548 w 3292548"/>
              <a:gd name="connsiteY4" fmla="*/ 0 h 990600"/>
              <a:gd name="connsiteX5" fmla="*/ 3292548 w 3292548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3917506 w 3917506"/>
              <a:gd name="connsiteY5" fmla="*/ 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1386958 w 3917506"/>
              <a:gd name="connsiteY5" fmla="*/ 228600 h 990600"/>
              <a:gd name="connsiteX0" fmla="*/ 624958 w 3917506"/>
              <a:gd name="connsiteY0" fmla="*/ 990600 h 990600"/>
              <a:gd name="connsiteX1" fmla="*/ 701158 w 3917506"/>
              <a:gd name="connsiteY1" fmla="*/ 838200 h 990600"/>
              <a:gd name="connsiteX2" fmla="*/ 624958 w 3917506"/>
              <a:gd name="connsiteY2" fmla="*/ 609600 h 990600"/>
              <a:gd name="connsiteX3" fmla="*/ 548758 w 3917506"/>
              <a:gd name="connsiteY3" fmla="*/ 609600 h 990600"/>
              <a:gd name="connsiteX4" fmla="*/ 3917506 w 3917506"/>
              <a:gd name="connsiteY4" fmla="*/ 0 h 990600"/>
              <a:gd name="connsiteX5" fmla="*/ 777358 w 3917506"/>
              <a:gd name="connsiteY5" fmla="*/ 152400 h 990600"/>
              <a:gd name="connsiteX0" fmla="*/ 624958 w 1691758"/>
              <a:gd name="connsiteY0" fmla="*/ 838200 h 838200"/>
              <a:gd name="connsiteX1" fmla="*/ 701158 w 1691758"/>
              <a:gd name="connsiteY1" fmla="*/ 685800 h 838200"/>
              <a:gd name="connsiteX2" fmla="*/ 624958 w 1691758"/>
              <a:gd name="connsiteY2" fmla="*/ 457200 h 838200"/>
              <a:gd name="connsiteX3" fmla="*/ 548758 w 1691758"/>
              <a:gd name="connsiteY3" fmla="*/ 457200 h 838200"/>
              <a:gd name="connsiteX4" fmla="*/ 1691758 w 1691758"/>
              <a:gd name="connsiteY4" fmla="*/ 152400 h 838200"/>
              <a:gd name="connsiteX5" fmla="*/ 777358 w 1691758"/>
              <a:gd name="connsiteY5" fmla="*/ 0 h 838200"/>
              <a:gd name="connsiteX0" fmla="*/ 624958 w 1097221"/>
              <a:gd name="connsiteY0" fmla="*/ 838200 h 838200"/>
              <a:gd name="connsiteX1" fmla="*/ 701158 w 1097221"/>
              <a:gd name="connsiteY1" fmla="*/ 685800 h 838200"/>
              <a:gd name="connsiteX2" fmla="*/ 624958 w 1097221"/>
              <a:gd name="connsiteY2" fmla="*/ 457200 h 838200"/>
              <a:gd name="connsiteX3" fmla="*/ 548758 w 1097221"/>
              <a:gd name="connsiteY3" fmla="*/ 457200 h 838200"/>
              <a:gd name="connsiteX4" fmla="*/ 624958 w 1097221"/>
              <a:gd name="connsiteY4" fmla="*/ 152400 h 838200"/>
              <a:gd name="connsiteX5" fmla="*/ 777358 w 1097221"/>
              <a:gd name="connsiteY5" fmla="*/ 0 h 838200"/>
              <a:gd name="connsiteX0" fmla="*/ 701157 w 1173420"/>
              <a:gd name="connsiteY0" fmla="*/ 838200 h 838200"/>
              <a:gd name="connsiteX1" fmla="*/ 777357 w 1173420"/>
              <a:gd name="connsiteY1" fmla="*/ 685800 h 838200"/>
              <a:gd name="connsiteX2" fmla="*/ 701157 w 1173420"/>
              <a:gd name="connsiteY2" fmla="*/ 457200 h 838200"/>
              <a:gd name="connsiteX3" fmla="*/ 548758 w 1173420"/>
              <a:gd name="connsiteY3" fmla="*/ 457200 h 838200"/>
              <a:gd name="connsiteX4" fmla="*/ 701157 w 1173420"/>
              <a:gd name="connsiteY4" fmla="*/ 152400 h 838200"/>
              <a:gd name="connsiteX5" fmla="*/ 853557 w 1173420"/>
              <a:gd name="connsiteY5" fmla="*/ 0 h 838200"/>
              <a:gd name="connsiteX0" fmla="*/ 152399 w 304799"/>
              <a:gd name="connsiteY0" fmla="*/ 838200 h 838200"/>
              <a:gd name="connsiteX1" fmla="*/ 228599 w 304799"/>
              <a:gd name="connsiteY1" fmla="*/ 685800 h 838200"/>
              <a:gd name="connsiteX2" fmla="*/ 152399 w 304799"/>
              <a:gd name="connsiteY2" fmla="*/ 457200 h 838200"/>
              <a:gd name="connsiteX3" fmla="*/ 0 w 304799"/>
              <a:gd name="connsiteY3" fmla="*/ 457200 h 838200"/>
              <a:gd name="connsiteX4" fmla="*/ 152399 w 304799"/>
              <a:gd name="connsiteY4" fmla="*/ 152400 h 838200"/>
              <a:gd name="connsiteX5" fmla="*/ 304799 w 304799"/>
              <a:gd name="connsiteY5" fmla="*/ 0 h 838200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52399 w 255704"/>
              <a:gd name="connsiteY2" fmla="*/ 451574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28599 w 255704"/>
              <a:gd name="connsiteY1" fmla="*/ 680174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2574"/>
              <a:gd name="connsiteX1" fmla="*/ 203540 w 255704"/>
              <a:gd name="connsiteY1" fmla="*/ 684265 h 832574"/>
              <a:gd name="connsiteX2" fmla="*/ 129897 w 255704"/>
              <a:gd name="connsiteY2" fmla="*/ 454131 h 832574"/>
              <a:gd name="connsiteX3" fmla="*/ 0 w 255704"/>
              <a:gd name="connsiteY3" fmla="*/ 451574 h 832574"/>
              <a:gd name="connsiteX4" fmla="*/ 152399 w 255704"/>
              <a:gd name="connsiteY4" fmla="*/ 146774 h 832574"/>
              <a:gd name="connsiteX5" fmla="*/ 255704 w 255704"/>
              <a:gd name="connsiteY5" fmla="*/ 0 h 832574"/>
              <a:gd name="connsiteX0" fmla="*/ 152399 w 255704"/>
              <a:gd name="connsiteY0" fmla="*/ 832574 h 836666"/>
              <a:gd name="connsiteX1" fmla="*/ 150355 w 255704"/>
              <a:gd name="connsiteY1" fmla="*/ 836666 h 836666"/>
              <a:gd name="connsiteX2" fmla="*/ 203540 w 255704"/>
              <a:gd name="connsiteY2" fmla="*/ 684265 h 836666"/>
              <a:gd name="connsiteX3" fmla="*/ 129897 w 255704"/>
              <a:gd name="connsiteY3" fmla="*/ 454131 h 836666"/>
              <a:gd name="connsiteX4" fmla="*/ 0 w 255704"/>
              <a:gd name="connsiteY4" fmla="*/ 451574 h 836666"/>
              <a:gd name="connsiteX5" fmla="*/ 152399 w 255704"/>
              <a:gd name="connsiteY5" fmla="*/ 146774 h 836666"/>
              <a:gd name="connsiteX6" fmla="*/ 255704 w 255704"/>
              <a:gd name="connsiteY6" fmla="*/ 0 h 836666"/>
              <a:gd name="connsiteX0" fmla="*/ 297036 w 400341"/>
              <a:gd name="connsiteY0" fmla="*/ 832574 h 883442"/>
              <a:gd name="connsiteX1" fmla="*/ 0 w 400341"/>
              <a:gd name="connsiteY1" fmla="*/ 883442 h 883442"/>
              <a:gd name="connsiteX2" fmla="*/ 348177 w 400341"/>
              <a:gd name="connsiteY2" fmla="*/ 684265 h 883442"/>
              <a:gd name="connsiteX3" fmla="*/ 274534 w 400341"/>
              <a:gd name="connsiteY3" fmla="*/ 454131 h 883442"/>
              <a:gd name="connsiteX4" fmla="*/ 144637 w 400341"/>
              <a:gd name="connsiteY4" fmla="*/ 451574 h 883442"/>
              <a:gd name="connsiteX5" fmla="*/ 297036 w 400341"/>
              <a:gd name="connsiteY5" fmla="*/ 146774 h 883442"/>
              <a:gd name="connsiteX6" fmla="*/ 400341 w 400341"/>
              <a:gd name="connsiteY6" fmla="*/ 0 h 883442"/>
              <a:gd name="connsiteX0" fmla="*/ 0 w 400341"/>
              <a:gd name="connsiteY0" fmla="*/ 883442 h 883442"/>
              <a:gd name="connsiteX1" fmla="*/ 348177 w 400341"/>
              <a:gd name="connsiteY1" fmla="*/ 684265 h 883442"/>
              <a:gd name="connsiteX2" fmla="*/ 274534 w 400341"/>
              <a:gd name="connsiteY2" fmla="*/ 454131 h 883442"/>
              <a:gd name="connsiteX3" fmla="*/ 144637 w 400341"/>
              <a:gd name="connsiteY3" fmla="*/ 451574 h 883442"/>
              <a:gd name="connsiteX4" fmla="*/ 297036 w 400341"/>
              <a:gd name="connsiteY4" fmla="*/ 146774 h 883442"/>
              <a:gd name="connsiteX5" fmla="*/ 400341 w 400341"/>
              <a:gd name="connsiteY5" fmla="*/ 0 h 883442"/>
              <a:gd name="connsiteX0" fmla="*/ 0 w 420711"/>
              <a:gd name="connsiteY0" fmla="*/ 866090 h 866090"/>
              <a:gd name="connsiteX1" fmla="*/ 368547 w 420711"/>
              <a:gd name="connsiteY1" fmla="*/ 684265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420711"/>
              <a:gd name="connsiteY0" fmla="*/ 866090 h 866090"/>
              <a:gd name="connsiteX1" fmla="*/ 296874 w 420711"/>
              <a:gd name="connsiteY1" fmla="*/ 623909 h 866090"/>
              <a:gd name="connsiteX2" fmla="*/ 294904 w 420711"/>
              <a:gd name="connsiteY2" fmla="*/ 454131 h 866090"/>
              <a:gd name="connsiteX3" fmla="*/ 165007 w 420711"/>
              <a:gd name="connsiteY3" fmla="*/ 451574 h 866090"/>
              <a:gd name="connsiteX4" fmla="*/ 317406 w 420711"/>
              <a:gd name="connsiteY4" fmla="*/ 146774 h 866090"/>
              <a:gd name="connsiteX5" fmla="*/ 420711 w 420711"/>
              <a:gd name="connsiteY5" fmla="*/ 0 h 866090"/>
              <a:gd name="connsiteX0" fmla="*/ 0 w 695422"/>
              <a:gd name="connsiteY0" fmla="*/ 866090 h 866090"/>
              <a:gd name="connsiteX1" fmla="*/ 296874 w 695422"/>
              <a:gd name="connsiteY1" fmla="*/ 623909 h 866090"/>
              <a:gd name="connsiteX2" fmla="*/ 694765 w 695422"/>
              <a:gd name="connsiteY2" fmla="*/ 317575 h 866090"/>
              <a:gd name="connsiteX3" fmla="*/ 165007 w 695422"/>
              <a:gd name="connsiteY3" fmla="*/ 451574 h 866090"/>
              <a:gd name="connsiteX4" fmla="*/ 317406 w 695422"/>
              <a:gd name="connsiteY4" fmla="*/ 146774 h 866090"/>
              <a:gd name="connsiteX5" fmla="*/ 420711 w 695422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317406 w 1157870"/>
              <a:gd name="connsiteY4" fmla="*/ 146774 h 866090"/>
              <a:gd name="connsiteX5" fmla="*/ 420711 w 1157870"/>
              <a:gd name="connsiteY5" fmla="*/ 0 h 866090"/>
              <a:gd name="connsiteX0" fmla="*/ 0 w 1157870"/>
              <a:gd name="connsiteY0" fmla="*/ 866090 h 866090"/>
              <a:gd name="connsiteX1" fmla="*/ 296874 w 1157870"/>
              <a:gd name="connsiteY1" fmla="*/ 623909 h 866090"/>
              <a:gd name="connsiteX2" fmla="*/ 694765 w 1157870"/>
              <a:gd name="connsiteY2" fmla="*/ 317575 h 866090"/>
              <a:gd name="connsiteX3" fmla="*/ 1157870 w 1157870"/>
              <a:gd name="connsiteY3" fmla="*/ 227501 h 866090"/>
              <a:gd name="connsiteX4" fmla="*/ 420711 w 1157870"/>
              <a:gd name="connsiteY4" fmla="*/ 0 h 866090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57870 w 1734218"/>
              <a:gd name="connsiteY3" fmla="*/ 154319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4765 w 1734218"/>
              <a:gd name="connsiteY2" fmla="*/ 244393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66923 w 1734218"/>
              <a:gd name="connsiteY3" fmla="*/ 184497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698537 w 1734218"/>
              <a:gd name="connsiteY2" fmla="*/ 260237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1734218"/>
              <a:gd name="connsiteY0" fmla="*/ 792908 h 792908"/>
              <a:gd name="connsiteX1" fmla="*/ 296874 w 1734218"/>
              <a:gd name="connsiteY1" fmla="*/ 550727 h 792908"/>
              <a:gd name="connsiteX2" fmla="*/ 701555 w 1734218"/>
              <a:gd name="connsiteY2" fmla="*/ 275326 h 792908"/>
              <a:gd name="connsiteX3" fmla="*/ 1175222 w 1734218"/>
              <a:gd name="connsiteY3" fmla="*/ 210148 h 792908"/>
              <a:gd name="connsiteX4" fmla="*/ 1734218 w 1734218"/>
              <a:gd name="connsiteY4" fmla="*/ 0 h 792908"/>
              <a:gd name="connsiteX0" fmla="*/ 0 w 1175222"/>
              <a:gd name="connsiteY0" fmla="*/ 582760 h 582760"/>
              <a:gd name="connsiteX1" fmla="*/ 296874 w 1175222"/>
              <a:gd name="connsiteY1" fmla="*/ 340579 h 582760"/>
              <a:gd name="connsiteX2" fmla="*/ 701555 w 1175222"/>
              <a:gd name="connsiteY2" fmla="*/ 65178 h 582760"/>
              <a:gd name="connsiteX3" fmla="*/ 1175222 w 1175222"/>
              <a:gd name="connsiteY3" fmla="*/ 0 h 582760"/>
              <a:gd name="connsiteX0" fmla="*/ 0 w 701555"/>
              <a:gd name="connsiteY0" fmla="*/ 517582 h 517582"/>
              <a:gd name="connsiteX1" fmla="*/ 296874 w 701555"/>
              <a:gd name="connsiteY1" fmla="*/ 275401 h 517582"/>
              <a:gd name="connsiteX2" fmla="*/ 701555 w 701555"/>
              <a:gd name="connsiteY2" fmla="*/ 0 h 517582"/>
              <a:gd name="connsiteX0" fmla="*/ 0 w 701555"/>
              <a:gd name="connsiteY0" fmla="*/ 517582 h 609600"/>
              <a:gd name="connsiteX1" fmla="*/ 0 w 701555"/>
              <a:gd name="connsiteY1" fmla="*/ 609600 h 609600"/>
              <a:gd name="connsiteX2" fmla="*/ 296874 w 701555"/>
              <a:gd name="connsiteY2" fmla="*/ 275401 h 609600"/>
              <a:gd name="connsiteX3" fmla="*/ 701555 w 701555"/>
              <a:gd name="connsiteY3" fmla="*/ 0 h 609600"/>
              <a:gd name="connsiteX0" fmla="*/ 0 w 701555"/>
              <a:gd name="connsiteY0" fmla="*/ 517582 h 609600"/>
              <a:gd name="connsiteX1" fmla="*/ 0 w 701555"/>
              <a:gd name="connsiteY1" fmla="*/ 609600 h 609600"/>
              <a:gd name="connsiteX2" fmla="*/ 304800 w 701555"/>
              <a:gd name="connsiteY2" fmla="*/ 304800 h 609600"/>
              <a:gd name="connsiteX3" fmla="*/ 701555 w 701555"/>
              <a:gd name="connsiteY3" fmla="*/ 0 h 609600"/>
              <a:gd name="connsiteX0" fmla="*/ 0 w 692527"/>
              <a:gd name="connsiteY0" fmla="*/ 413936 h 505954"/>
              <a:gd name="connsiteX1" fmla="*/ 0 w 692527"/>
              <a:gd name="connsiteY1" fmla="*/ 505954 h 505954"/>
              <a:gd name="connsiteX2" fmla="*/ 304800 w 692527"/>
              <a:gd name="connsiteY2" fmla="*/ 201154 h 505954"/>
              <a:gd name="connsiteX3" fmla="*/ 692527 w 692527"/>
              <a:gd name="connsiteY3" fmla="*/ 0 h 505954"/>
              <a:gd name="connsiteX0" fmla="*/ 0 w 692527"/>
              <a:gd name="connsiteY0" fmla="*/ 413936 h 413936"/>
              <a:gd name="connsiteX1" fmla="*/ 304800 w 692527"/>
              <a:gd name="connsiteY1" fmla="*/ 201154 h 413936"/>
              <a:gd name="connsiteX2" fmla="*/ 692527 w 692527"/>
              <a:gd name="connsiteY2" fmla="*/ 0 h 413936"/>
              <a:gd name="connsiteX0" fmla="*/ 7222 w 699749"/>
              <a:gd name="connsiteY0" fmla="*/ 413936 h 413936"/>
              <a:gd name="connsiteX1" fmla="*/ 0 w 699749"/>
              <a:gd name="connsiteY1" fmla="*/ 380639 h 413936"/>
              <a:gd name="connsiteX2" fmla="*/ 312022 w 699749"/>
              <a:gd name="connsiteY2" fmla="*/ 201154 h 413936"/>
              <a:gd name="connsiteX3" fmla="*/ 699749 w 699749"/>
              <a:gd name="connsiteY3" fmla="*/ 0 h 413936"/>
              <a:gd name="connsiteX0" fmla="*/ 7222 w 699749"/>
              <a:gd name="connsiteY0" fmla="*/ 413936 h 477689"/>
              <a:gd name="connsiteX1" fmla="*/ 0 w 699749"/>
              <a:gd name="connsiteY1" fmla="*/ 380639 h 477689"/>
              <a:gd name="connsiteX2" fmla="*/ 312022 w 699749"/>
              <a:gd name="connsiteY2" fmla="*/ 201154 h 477689"/>
              <a:gd name="connsiteX3" fmla="*/ 699749 w 699749"/>
              <a:gd name="connsiteY3" fmla="*/ 0 h 477689"/>
              <a:gd name="connsiteX0" fmla="*/ 0 w 692527"/>
              <a:gd name="connsiteY0" fmla="*/ 413936 h 413936"/>
              <a:gd name="connsiteX1" fmla="*/ 304800 w 692527"/>
              <a:gd name="connsiteY1" fmla="*/ 201154 h 413936"/>
              <a:gd name="connsiteX2" fmla="*/ 692527 w 692527"/>
              <a:gd name="connsiteY2" fmla="*/ 0 h 413936"/>
              <a:gd name="connsiteX0" fmla="*/ 50800 w 743327"/>
              <a:gd name="connsiteY0" fmla="*/ 413936 h 541418"/>
              <a:gd name="connsiteX1" fmla="*/ 50800 w 743327"/>
              <a:gd name="connsiteY1" fmla="*/ 505954 h 541418"/>
              <a:gd name="connsiteX2" fmla="*/ 355600 w 743327"/>
              <a:gd name="connsiteY2" fmla="*/ 201154 h 541418"/>
              <a:gd name="connsiteX3" fmla="*/ 743327 w 743327"/>
              <a:gd name="connsiteY3" fmla="*/ 0 h 541418"/>
              <a:gd name="connsiteX0" fmla="*/ 50800 w 743327"/>
              <a:gd name="connsiteY0" fmla="*/ 413936 h 541418"/>
              <a:gd name="connsiteX1" fmla="*/ 50800 w 743327"/>
              <a:gd name="connsiteY1" fmla="*/ 505954 h 541418"/>
              <a:gd name="connsiteX2" fmla="*/ 355600 w 743327"/>
              <a:gd name="connsiteY2" fmla="*/ 201154 h 541418"/>
              <a:gd name="connsiteX3" fmla="*/ 743327 w 743327"/>
              <a:gd name="connsiteY3" fmla="*/ 0 h 541418"/>
              <a:gd name="connsiteX0" fmla="*/ 0 w 692527"/>
              <a:gd name="connsiteY0" fmla="*/ 505954 h 505954"/>
              <a:gd name="connsiteX1" fmla="*/ 0 w 692527"/>
              <a:gd name="connsiteY1" fmla="*/ 505954 h 505954"/>
              <a:gd name="connsiteX2" fmla="*/ 304800 w 692527"/>
              <a:gd name="connsiteY2" fmla="*/ 201154 h 505954"/>
              <a:gd name="connsiteX3" fmla="*/ 692527 w 692527"/>
              <a:gd name="connsiteY3" fmla="*/ 0 h 505954"/>
              <a:gd name="connsiteX0" fmla="*/ 0 w 692527"/>
              <a:gd name="connsiteY0" fmla="*/ 505954 h 505954"/>
              <a:gd name="connsiteX1" fmla="*/ 0 w 692527"/>
              <a:gd name="connsiteY1" fmla="*/ 505954 h 505954"/>
              <a:gd name="connsiteX2" fmla="*/ 692527 w 692527"/>
              <a:gd name="connsiteY2" fmla="*/ 0 h 505954"/>
              <a:gd name="connsiteX0" fmla="*/ 0 w 692527"/>
              <a:gd name="connsiteY0" fmla="*/ 505954 h 505954"/>
              <a:gd name="connsiteX1" fmla="*/ 0 w 692527"/>
              <a:gd name="connsiteY1" fmla="*/ 505954 h 505954"/>
              <a:gd name="connsiteX2" fmla="*/ 330080 w 692527"/>
              <a:gd name="connsiteY2" fmla="*/ 264353 h 505954"/>
              <a:gd name="connsiteX3" fmla="*/ 692527 w 692527"/>
              <a:gd name="connsiteY3" fmla="*/ 0 h 505954"/>
              <a:gd name="connsiteX0" fmla="*/ 0 w 692527"/>
              <a:gd name="connsiteY0" fmla="*/ 505954 h 505954"/>
              <a:gd name="connsiteX1" fmla="*/ 0 w 692527"/>
              <a:gd name="connsiteY1" fmla="*/ 505954 h 505954"/>
              <a:gd name="connsiteX2" fmla="*/ 304800 w 692527"/>
              <a:gd name="connsiteY2" fmla="*/ 201154 h 505954"/>
              <a:gd name="connsiteX3" fmla="*/ 692527 w 692527"/>
              <a:gd name="connsiteY3" fmla="*/ 0 h 505954"/>
              <a:gd name="connsiteX0" fmla="*/ 0 w 692527"/>
              <a:gd name="connsiteY0" fmla="*/ 582154 h 582154"/>
              <a:gd name="connsiteX1" fmla="*/ 0 w 692527"/>
              <a:gd name="connsiteY1" fmla="*/ 582154 h 582154"/>
              <a:gd name="connsiteX2" fmla="*/ 76200 w 692527"/>
              <a:gd name="connsiteY2" fmla="*/ 0 h 582154"/>
              <a:gd name="connsiteX3" fmla="*/ 692527 w 692527"/>
              <a:gd name="connsiteY3" fmla="*/ 76200 h 582154"/>
              <a:gd name="connsiteX0" fmla="*/ 0 w 692166"/>
              <a:gd name="connsiteY0" fmla="*/ 622240 h 622240"/>
              <a:gd name="connsiteX1" fmla="*/ 0 w 692166"/>
              <a:gd name="connsiteY1" fmla="*/ 622240 h 622240"/>
              <a:gd name="connsiteX2" fmla="*/ 76200 w 692166"/>
              <a:gd name="connsiteY2" fmla="*/ 40086 h 622240"/>
              <a:gd name="connsiteX3" fmla="*/ 692166 w 692166"/>
              <a:gd name="connsiteY3" fmla="*/ 0 h 622240"/>
              <a:gd name="connsiteX0" fmla="*/ 0 w 692166"/>
              <a:gd name="connsiteY0" fmla="*/ 622240 h 622240"/>
              <a:gd name="connsiteX1" fmla="*/ 0 w 692166"/>
              <a:gd name="connsiteY1" fmla="*/ 622240 h 622240"/>
              <a:gd name="connsiteX2" fmla="*/ 295410 w 692166"/>
              <a:gd name="connsiteY2" fmla="*/ 264352 h 622240"/>
              <a:gd name="connsiteX3" fmla="*/ 692166 w 692166"/>
              <a:gd name="connsiteY3" fmla="*/ 0 h 622240"/>
              <a:gd name="connsiteX0" fmla="*/ 0 w 692166"/>
              <a:gd name="connsiteY0" fmla="*/ 622240 h 622240"/>
              <a:gd name="connsiteX1" fmla="*/ 5056 w 692166"/>
              <a:gd name="connsiteY1" fmla="*/ 466590 h 622240"/>
              <a:gd name="connsiteX2" fmla="*/ 295410 w 692166"/>
              <a:gd name="connsiteY2" fmla="*/ 264352 h 622240"/>
              <a:gd name="connsiteX3" fmla="*/ 692166 w 692166"/>
              <a:gd name="connsiteY3" fmla="*/ 0 h 622240"/>
              <a:gd name="connsiteX0" fmla="*/ 0 w 692166"/>
              <a:gd name="connsiteY0" fmla="*/ 622240 h 622240"/>
              <a:gd name="connsiteX1" fmla="*/ 76200 w 692166"/>
              <a:gd name="connsiteY1" fmla="*/ 344886 h 622240"/>
              <a:gd name="connsiteX2" fmla="*/ 295410 w 692166"/>
              <a:gd name="connsiteY2" fmla="*/ 264352 h 622240"/>
              <a:gd name="connsiteX3" fmla="*/ 692166 w 692166"/>
              <a:gd name="connsiteY3" fmla="*/ 0 h 622240"/>
              <a:gd name="connsiteX0" fmla="*/ 0 w 695777"/>
              <a:gd name="connsiteY0" fmla="*/ 496925 h 496925"/>
              <a:gd name="connsiteX1" fmla="*/ 79811 w 695777"/>
              <a:gd name="connsiteY1" fmla="*/ 344886 h 496925"/>
              <a:gd name="connsiteX2" fmla="*/ 299021 w 695777"/>
              <a:gd name="connsiteY2" fmla="*/ 264352 h 496925"/>
              <a:gd name="connsiteX3" fmla="*/ 695777 w 695777"/>
              <a:gd name="connsiteY3" fmla="*/ 0 h 496925"/>
              <a:gd name="connsiteX0" fmla="*/ 0 w 695777"/>
              <a:gd name="connsiteY0" fmla="*/ 496925 h 496925"/>
              <a:gd name="connsiteX1" fmla="*/ 299021 w 695777"/>
              <a:gd name="connsiteY1" fmla="*/ 264352 h 496925"/>
              <a:gd name="connsiteX2" fmla="*/ 695777 w 695777"/>
              <a:gd name="connsiteY2" fmla="*/ 0 h 496925"/>
              <a:gd name="connsiteX0" fmla="*/ 0 w 695777"/>
              <a:gd name="connsiteY0" fmla="*/ 496925 h 496925"/>
              <a:gd name="connsiteX1" fmla="*/ 189957 w 695777"/>
              <a:gd name="connsiteY1" fmla="*/ 325023 h 496925"/>
              <a:gd name="connsiteX2" fmla="*/ 695777 w 695777"/>
              <a:gd name="connsiteY2" fmla="*/ 0 h 496925"/>
              <a:gd name="connsiteX0" fmla="*/ 0 w 704379"/>
              <a:gd name="connsiteY0" fmla="*/ 530839 h 530839"/>
              <a:gd name="connsiteX1" fmla="*/ 198559 w 704379"/>
              <a:gd name="connsiteY1" fmla="*/ 325023 h 530839"/>
              <a:gd name="connsiteX2" fmla="*/ 704379 w 704379"/>
              <a:gd name="connsiteY2" fmla="*/ 0 h 53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379" h="530839">
                <a:moveTo>
                  <a:pt x="0" y="530839"/>
                </a:moveTo>
                <a:lnTo>
                  <a:pt x="198559" y="325023"/>
                </a:lnTo>
                <a:lnTo>
                  <a:pt x="704379" y="0"/>
                </a:lnTo>
              </a:path>
            </a:pathLst>
          </a:cu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1620572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Complete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381000" y="56515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Salinity Management Pipeline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438400"/>
            <a:ext cx="3264035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In Design &amp; Planning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763" y="0"/>
            <a:ext cx="3280364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Project Cost:                  $207M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chemeClr val="tx2"/>
                </a:solidFill>
              </a:rPr>
              <a:t>State Grant Funding:</a:t>
            </a:r>
          </a:p>
          <a:p>
            <a:r>
              <a:rPr lang="en-US" dirty="0" smtClean="0"/>
              <a:t> - Prop 13		          $2.3M</a:t>
            </a:r>
          </a:p>
          <a:p>
            <a:r>
              <a:rPr lang="en-US" dirty="0" smtClean="0"/>
              <a:t> - </a:t>
            </a:r>
            <a:r>
              <a:rPr lang="en-US" dirty="0"/>
              <a:t>Prop </a:t>
            </a:r>
            <a:r>
              <a:rPr lang="en-US" dirty="0" smtClean="0"/>
              <a:t>40		          $5.0M</a:t>
            </a:r>
            <a:endParaRPr lang="en-US" dirty="0"/>
          </a:p>
          <a:p>
            <a:r>
              <a:rPr lang="en-US" dirty="0" smtClean="0"/>
              <a:t> - </a:t>
            </a:r>
            <a:r>
              <a:rPr lang="en-US" dirty="0"/>
              <a:t>Prop 50		</a:t>
            </a:r>
            <a:r>
              <a:rPr lang="en-US" dirty="0" smtClean="0"/>
              <a:t>          $8.9M</a:t>
            </a:r>
            <a:endParaRPr lang="en-US" dirty="0"/>
          </a:p>
          <a:p>
            <a:r>
              <a:rPr lang="en-US" dirty="0" smtClean="0"/>
              <a:t> - </a:t>
            </a:r>
            <a:r>
              <a:rPr lang="en-US" dirty="0"/>
              <a:t>Prop </a:t>
            </a:r>
            <a:r>
              <a:rPr lang="en-US" dirty="0" smtClean="0"/>
              <a:t>84		          </a:t>
            </a:r>
            <a:r>
              <a:rPr lang="en-US" u="sng" dirty="0" smtClean="0"/>
              <a:t>$3.8M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Total		         $20M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3" grpId="0" animBg="1"/>
      <p:bldP spid="10" grpId="0" animBg="1"/>
      <p:bldP spid="26" grpId="0" animBg="1"/>
      <p:bldP spid="32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" y="650615"/>
            <a:ext cx="9144186" cy="5508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1179320" y="1674976"/>
            <a:ext cx="4281444" cy="41623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Line Callout 1 8"/>
          <p:cNvSpPr/>
          <p:nvPr/>
        </p:nvSpPr>
        <p:spPr bwMode="auto">
          <a:xfrm>
            <a:off x="228600" y="1676401"/>
            <a:ext cx="2819400" cy="1295400"/>
          </a:xfrm>
          <a:prstGeom prst="borderCallout1">
            <a:avLst>
              <a:gd name="adj1" fmla="val 45455"/>
              <a:gd name="adj2" fmla="val 98203"/>
              <a:gd name="adj3" fmla="val 118484"/>
              <a:gd name="adj4" fmla="val 127168"/>
            </a:avLst>
          </a:prstGeom>
          <a:solidFill>
            <a:schemeClr val="bg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</a:rPr>
              <a:t>Hueneme</a:t>
            </a:r>
            <a:r>
              <a:rPr lang="en-US" sz="2800" b="1" dirty="0"/>
              <a:t> </a:t>
            </a:r>
            <a:r>
              <a:rPr lang="en-US" sz="2800" b="1" dirty="0" smtClean="0"/>
              <a:t>Outfall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</a:rPr>
              <a:t>~5,000’ long</a:t>
            </a:r>
          </a:p>
          <a:p>
            <a:pPr marL="339725" marR="0" indent="-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sz="2400" dirty="0" smtClean="0"/>
              <a:t>30” diameter</a:t>
            </a:r>
            <a:endParaRPr kumimoji="0" lang="en-US" sz="2400" b="0" i="0" u="none" strike="noStrike" cap="none" normalizeH="0" baseline="0" dirty="0" smtClean="0">
              <a:ln>
                <a:noFill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838200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City of Port Hueneme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7135360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8600" y="1143000"/>
            <a:ext cx="8542421" cy="51976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74638"/>
            <a:ext cx="8153400" cy="9445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Hueneme Outfall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962526" y="3164305"/>
            <a:ext cx="7050505" cy="3188368"/>
          </a:xfrm>
          <a:custGeom>
            <a:avLst/>
            <a:gdLst>
              <a:gd name="connsiteX0" fmla="*/ 0 w 7050505"/>
              <a:gd name="connsiteY0" fmla="*/ 0 h 3296652"/>
              <a:gd name="connsiteX1" fmla="*/ 1215190 w 7050505"/>
              <a:gd name="connsiteY1" fmla="*/ 12031 h 3296652"/>
              <a:gd name="connsiteX2" fmla="*/ 2502569 w 7050505"/>
              <a:gd name="connsiteY2" fmla="*/ 493294 h 3296652"/>
              <a:gd name="connsiteX3" fmla="*/ 4331369 w 7050505"/>
              <a:gd name="connsiteY3" fmla="*/ 926431 h 3296652"/>
              <a:gd name="connsiteX4" fmla="*/ 5979695 w 7050505"/>
              <a:gd name="connsiteY4" fmla="*/ 1118937 h 3296652"/>
              <a:gd name="connsiteX5" fmla="*/ 7038474 w 7050505"/>
              <a:gd name="connsiteY5" fmla="*/ 1130968 h 3296652"/>
              <a:gd name="connsiteX6" fmla="*/ 7050505 w 7050505"/>
              <a:gd name="connsiteY6" fmla="*/ 3296652 h 3296652"/>
              <a:gd name="connsiteX7" fmla="*/ 60158 w 7050505"/>
              <a:gd name="connsiteY7" fmla="*/ 3296652 h 3296652"/>
              <a:gd name="connsiteX8" fmla="*/ 0 w 7050505"/>
              <a:gd name="connsiteY8" fmla="*/ 0 h 3296652"/>
              <a:gd name="connsiteX0" fmla="*/ 24063 w 7074568"/>
              <a:gd name="connsiteY0" fmla="*/ 0 h 3296652"/>
              <a:gd name="connsiteX1" fmla="*/ 1239253 w 7074568"/>
              <a:gd name="connsiteY1" fmla="*/ 12031 h 3296652"/>
              <a:gd name="connsiteX2" fmla="*/ 2526632 w 7074568"/>
              <a:gd name="connsiteY2" fmla="*/ 493294 h 3296652"/>
              <a:gd name="connsiteX3" fmla="*/ 4355432 w 7074568"/>
              <a:gd name="connsiteY3" fmla="*/ 926431 h 3296652"/>
              <a:gd name="connsiteX4" fmla="*/ 6003758 w 7074568"/>
              <a:gd name="connsiteY4" fmla="*/ 1118937 h 3296652"/>
              <a:gd name="connsiteX5" fmla="*/ 7062537 w 7074568"/>
              <a:gd name="connsiteY5" fmla="*/ 1130968 h 3296652"/>
              <a:gd name="connsiteX6" fmla="*/ 7074568 w 7074568"/>
              <a:gd name="connsiteY6" fmla="*/ 3296652 h 3296652"/>
              <a:gd name="connsiteX7" fmla="*/ 0 w 7074568"/>
              <a:gd name="connsiteY7" fmla="*/ 3272589 h 3296652"/>
              <a:gd name="connsiteX8" fmla="*/ 24063 w 7074568"/>
              <a:gd name="connsiteY8" fmla="*/ 0 h 3296652"/>
              <a:gd name="connsiteX0" fmla="*/ 0 w 7050505"/>
              <a:gd name="connsiteY0" fmla="*/ 0 h 3296652"/>
              <a:gd name="connsiteX1" fmla="*/ 1215190 w 7050505"/>
              <a:gd name="connsiteY1" fmla="*/ 12031 h 3296652"/>
              <a:gd name="connsiteX2" fmla="*/ 2502569 w 7050505"/>
              <a:gd name="connsiteY2" fmla="*/ 493294 h 3296652"/>
              <a:gd name="connsiteX3" fmla="*/ 4331369 w 7050505"/>
              <a:gd name="connsiteY3" fmla="*/ 926431 h 3296652"/>
              <a:gd name="connsiteX4" fmla="*/ 5979695 w 7050505"/>
              <a:gd name="connsiteY4" fmla="*/ 1118937 h 3296652"/>
              <a:gd name="connsiteX5" fmla="*/ 7038474 w 7050505"/>
              <a:gd name="connsiteY5" fmla="*/ 1130968 h 3296652"/>
              <a:gd name="connsiteX6" fmla="*/ 7050505 w 7050505"/>
              <a:gd name="connsiteY6" fmla="*/ 3296652 h 3296652"/>
              <a:gd name="connsiteX7" fmla="*/ 12032 w 7050505"/>
              <a:gd name="connsiteY7" fmla="*/ 3248526 h 3296652"/>
              <a:gd name="connsiteX8" fmla="*/ 0 w 7050505"/>
              <a:gd name="connsiteY8" fmla="*/ 0 h 3296652"/>
              <a:gd name="connsiteX0" fmla="*/ 0 w 7050505"/>
              <a:gd name="connsiteY0" fmla="*/ 0 h 3296652"/>
              <a:gd name="connsiteX1" fmla="*/ 1215190 w 7050505"/>
              <a:gd name="connsiteY1" fmla="*/ 12031 h 3296652"/>
              <a:gd name="connsiteX2" fmla="*/ 2502569 w 7050505"/>
              <a:gd name="connsiteY2" fmla="*/ 493294 h 3296652"/>
              <a:gd name="connsiteX3" fmla="*/ 4331369 w 7050505"/>
              <a:gd name="connsiteY3" fmla="*/ 926431 h 3296652"/>
              <a:gd name="connsiteX4" fmla="*/ 5979695 w 7050505"/>
              <a:gd name="connsiteY4" fmla="*/ 1118937 h 3296652"/>
              <a:gd name="connsiteX5" fmla="*/ 7038474 w 7050505"/>
              <a:gd name="connsiteY5" fmla="*/ 1130968 h 3296652"/>
              <a:gd name="connsiteX6" fmla="*/ 7050505 w 7050505"/>
              <a:gd name="connsiteY6" fmla="*/ 3296652 h 3296652"/>
              <a:gd name="connsiteX7" fmla="*/ 12032 w 7050505"/>
              <a:gd name="connsiteY7" fmla="*/ 3296652 h 3296652"/>
              <a:gd name="connsiteX8" fmla="*/ 0 w 7050505"/>
              <a:gd name="connsiteY8" fmla="*/ 0 h 3296652"/>
              <a:gd name="connsiteX0" fmla="*/ 0 w 7050505"/>
              <a:gd name="connsiteY0" fmla="*/ 0 h 3296652"/>
              <a:gd name="connsiteX1" fmla="*/ 1215190 w 7050505"/>
              <a:gd name="connsiteY1" fmla="*/ 132347 h 3296652"/>
              <a:gd name="connsiteX2" fmla="*/ 2502569 w 7050505"/>
              <a:gd name="connsiteY2" fmla="*/ 493294 h 3296652"/>
              <a:gd name="connsiteX3" fmla="*/ 4331369 w 7050505"/>
              <a:gd name="connsiteY3" fmla="*/ 926431 h 3296652"/>
              <a:gd name="connsiteX4" fmla="*/ 5979695 w 7050505"/>
              <a:gd name="connsiteY4" fmla="*/ 1118937 h 3296652"/>
              <a:gd name="connsiteX5" fmla="*/ 7038474 w 7050505"/>
              <a:gd name="connsiteY5" fmla="*/ 1130968 h 3296652"/>
              <a:gd name="connsiteX6" fmla="*/ 7050505 w 7050505"/>
              <a:gd name="connsiteY6" fmla="*/ 3296652 h 3296652"/>
              <a:gd name="connsiteX7" fmla="*/ 12032 w 7050505"/>
              <a:gd name="connsiteY7" fmla="*/ 3296652 h 3296652"/>
              <a:gd name="connsiteX8" fmla="*/ 0 w 7050505"/>
              <a:gd name="connsiteY8" fmla="*/ 0 h 3296652"/>
              <a:gd name="connsiteX0" fmla="*/ 0 w 7050505"/>
              <a:gd name="connsiteY0" fmla="*/ 0 h 3188368"/>
              <a:gd name="connsiteX1" fmla="*/ 1215190 w 7050505"/>
              <a:gd name="connsiteY1" fmla="*/ 24063 h 3188368"/>
              <a:gd name="connsiteX2" fmla="*/ 2502569 w 7050505"/>
              <a:gd name="connsiteY2" fmla="*/ 385010 h 3188368"/>
              <a:gd name="connsiteX3" fmla="*/ 4331369 w 7050505"/>
              <a:gd name="connsiteY3" fmla="*/ 818147 h 3188368"/>
              <a:gd name="connsiteX4" fmla="*/ 5979695 w 7050505"/>
              <a:gd name="connsiteY4" fmla="*/ 1010653 h 3188368"/>
              <a:gd name="connsiteX5" fmla="*/ 7038474 w 7050505"/>
              <a:gd name="connsiteY5" fmla="*/ 1022684 h 3188368"/>
              <a:gd name="connsiteX6" fmla="*/ 7050505 w 7050505"/>
              <a:gd name="connsiteY6" fmla="*/ 3188368 h 3188368"/>
              <a:gd name="connsiteX7" fmla="*/ 12032 w 7050505"/>
              <a:gd name="connsiteY7" fmla="*/ 3188368 h 3188368"/>
              <a:gd name="connsiteX8" fmla="*/ 0 w 7050505"/>
              <a:gd name="connsiteY8" fmla="*/ 0 h 3188368"/>
              <a:gd name="connsiteX0" fmla="*/ 0 w 7050505"/>
              <a:gd name="connsiteY0" fmla="*/ 0 h 3188368"/>
              <a:gd name="connsiteX1" fmla="*/ 1215190 w 7050505"/>
              <a:gd name="connsiteY1" fmla="*/ 60158 h 3188368"/>
              <a:gd name="connsiteX2" fmla="*/ 2502569 w 7050505"/>
              <a:gd name="connsiteY2" fmla="*/ 385010 h 3188368"/>
              <a:gd name="connsiteX3" fmla="*/ 4331369 w 7050505"/>
              <a:gd name="connsiteY3" fmla="*/ 818147 h 3188368"/>
              <a:gd name="connsiteX4" fmla="*/ 5979695 w 7050505"/>
              <a:gd name="connsiteY4" fmla="*/ 1010653 h 3188368"/>
              <a:gd name="connsiteX5" fmla="*/ 7038474 w 7050505"/>
              <a:gd name="connsiteY5" fmla="*/ 1022684 h 3188368"/>
              <a:gd name="connsiteX6" fmla="*/ 7050505 w 7050505"/>
              <a:gd name="connsiteY6" fmla="*/ 3188368 h 3188368"/>
              <a:gd name="connsiteX7" fmla="*/ 12032 w 7050505"/>
              <a:gd name="connsiteY7" fmla="*/ 3188368 h 3188368"/>
              <a:gd name="connsiteX8" fmla="*/ 0 w 7050505"/>
              <a:gd name="connsiteY8" fmla="*/ 0 h 318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0505" h="3188368">
                <a:moveTo>
                  <a:pt x="0" y="0"/>
                </a:moveTo>
                <a:lnTo>
                  <a:pt x="1215190" y="60158"/>
                </a:lnTo>
                <a:lnTo>
                  <a:pt x="2502569" y="385010"/>
                </a:lnTo>
                <a:lnTo>
                  <a:pt x="4331369" y="818147"/>
                </a:lnTo>
                <a:lnTo>
                  <a:pt x="5979695" y="1010653"/>
                </a:lnTo>
                <a:lnTo>
                  <a:pt x="7038474" y="1022684"/>
                </a:lnTo>
                <a:cubicBezTo>
                  <a:pt x="7042484" y="1744579"/>
                  <a:pt x="7046495" y="2466473"/>
                  <a:pt x="7050505" y="3188368"/>
                </a:cubicBezTo>
                <a:lnTo>
                  <a:pt x="12032" y="3188368"/>
                </a:lnTo>
                <a:cubicBezTo>
                  <a:pt x="8021" y="2105526"/>
                  <a:pt x="4011" y="1082842"/>
                  <a:pt x="0" y="0"/>
                </a:cubicBezTo>
                <a:close/>
              </a:path>
            </a:pathLst>
          </a:custGeom>
          <a:solidFill>
            <a:srgbClr val="C9A04F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738686" y="3368843"/>
            <a:ext cx="5262313" cy="830179"/>
          </a:xfrm>
          <a:custGeom>
            <a:avLst/>
            <a:gdLst>
              <a:gd name="connsiteX0" fmla="*/ 0 w 5065295"/>
              <a:gd name="connsiteY0" fmla="*/ 0 h 854242"/>
              <a:gd name="connsiteX1" fmla="*/ 5065295 w 5065295"/>
              <a:gd name="connsiteY1" fmla="*/ 60158 h 854242"/>
              <a:gd name="connsiteX2" fmla="*/ 5065295 w 5065295"/>
              <a:gd name="connsiteY2" fmla="*/ 854242 h 854242"/>
              <a:gd name="connsiteX3" fmla="*/ 4042611 w 5065295"/>
              <a:gd name="connsiteY3" fmla="*/ 830179 h 854242"/>
              <a:gd name="connsiteX4" fmla="*/ 2346158 w 5065295"/>
              <a:gd name="connsiteY4" fmla="*/ 661737 h 854242"/>
              <a:gd name="connsiteX5" fmla="*/ 565484 w 5065295"/>
              <a:gd name="connsiteY5" fmla="*/ 228600 h 854242"/>
              <a:gd name="connsiteX6" fmla="*/ 0 w 5065295"/>
              <a:gd name="connsiteY6" fmla="*/ 0 h 854242"/>
              <a:gd name="connsiteX0" fmla="*/ 0 w 5065295"/>
              <a:gd name="connsiteY0" fmla="*/ 0 h 806115"/>
              <a:gd name="connsiteX1" fmla="*/ 5065295 w 5065295"/>
              <a:gd name="connsiteY1" fmla="*/ 12031 h 806115"/>
              <a:gd name="connsiteX2" fmla="*/ 5065295 w 5065295"/>
              <a:gd name="connsiteY2" fmla="*/ 806115 h 806115"/>
              <a:gd name="connsiteX3" fmla="*/ 4042611 w 5065295"/>
              <a:gd name="connsiteY3" fmla="*/ 782052 h 806115"/>
              <a:gd name="connsiteX4" fmla="*/ 2346158 w 5065295"/>
              <a:gd name="connsiteY4" fmla="*/ 613610 h 806115"/>
              <a:gd name="connsiteX5" fmla="*/ 565484 w 5065295"/>
              <a:gd name="connsiteY5" fmla="*/ 180473 h 806115"/>
              <a:gd name="connsiteX6" fmla="*/ 0 w 5065295"/>
              <a:gd name="connsiteY6" fmla="*/ 0 h 806115"/>
              <a:gd name="connsiteX0" fmla="*/ 0 w 5065295"/>
              <a:gd name="connsiteY0" fmla="*/ 0 h 830179"/>
              <a:gd name="connsiteX1" fmla="*/ 5065295 w 5065295"/>
              <a:gd name="connsiteY1" fmla="*/ 12031 h 830179"/>
              <a:gd name="connsiteX2" fmla="*/ 5065295 w 5065295"/>
              <a:gd name="connsiteY2" fmla="*/ 806115 h 830179"/>
              <a:gd name="connsiteX3" fmla="*/ 4042611 w 5065295"/>
              <a:gd name="connsiteY3" fmla="*/ 830179 h 830179"/>
              <a:gd name="connsiteX4" fmla="*/ 2346158 w 5065295"/>
              <a:gd name="connsiteY4" fmla="*/ 613610 h 830179"/>
              <a:gd name="connsiteX5" fmla="*/ 565484 w 5065295"/>
              <a:gd name="connsiteY5" fmla="*/ 180473 h 830179"/>
              <a:gd name="connsiteX6" fmla="*/ 0 w 5065295"/>
              <a:gd name="connsiteY6" fmla="*/ 0 h 830179"/>
              <a:gd name="connsiteX0" fmla="*/ 0 w 5065295"/>
              <a:gd name="connsiteY0" fmla="*/ 0 h 806115"/>
              <a:gd name="connsiteX1" fmla="*/ 5065295 w 5065295"/>
              <a:gd name="connsiteY1" fmla="*/ 12031 h 806115"/>
              <a:gd name="connsiteX2" fmla="*/ 5065295 w 5065295"/>
              <a:gd name="connsiteY2" fmla="*/ 806115 h 806115"/>
              <a:gd name="connsiteX3" fmla="*/ 4042611 w 5065295"/>
              <a:gd name="connsiteY3" fmla="*/ 794084 h 806115"/>
              <a:gd name="connsiteX4" fmla="*/ 2346158 w 5065295"/>
              <a:gd name="connsiteY4" fmla="*/ 613610 h 806115"/>
              <a:gd name="connsiteX5" fmla="*/ 565484 w 5065295"/>
              <a:gd name="connsiteY5" fmla="*/ 180473 h 806115"/>
              <a:gd name="connsiteX6" fmla="*/ 0 w 5065295"/>
              <a:gd name="connsiteY6" fmla="*/ 0 h 806115"/>
              <a:gd name="connsiteX0" fmla="*/ 0 w 5065295"/>
              <a:gd name="connsiteY0" fmla="*/ 0 h 818147"/>
              <a:gd name="connsiteX1" fmla="*/ 5065295 w 5065295"/>
              <a:gd name="connsiteY1" fmla="*/ 12031 h 818147"/>
              <a:gd name="connsiteX2" fmla="*/ 5065295 w 5065295"/>
              <a:gd name="connsiteY2" fmla="*/ 806115 h 818147"/>
              <a:gd name="connsiteX3" fmla="*/ 4042611 w 5065295"/>
              <a:gd name="connsiteY3" fmla="*/ 818147 h 818147"/>
              <a:gd name="connsiteX4" fmla="*/ 2346158 w 5065295"/>
              <a:gd name="connsiteY4" fmla="*/ 613610 h 818147"/>
              <a:gd name="connsiteX5" fmla="*/ 565484 w 5065295"/>
              <a:gd name="connsiteY5" fmla="*/ 180473 h 818147"/>
              <a:gd name="connsiteX6" fmla="*/ 0 w 5065295"/>
              <a:gd name="connsiteY6" fmla="*/ 0 h 818147"/>
              <a:gd name="connsiteX0" fmla="*/ 0 w 5065295"/>
              <a:gd name="connsiteY0" fmla="*/ 0 h 842210"/>
              <a:gd name="connsiteX1" fmla="*/ 5065295 w 5065295"/>
              <a:gd name="connsiteY1" fmla="*/ 12031 h 842210"/>
              <a:gd name="connsiteX2" fmla="*/ 5065295 w 5065295"/>
              <a:gd name="connsiteY2" fmla="*/ 842210 h 842210"/>
              <a:gd name="connsiteX3" fmla="*/ 4042611 w 5065295"/>
              <a:gd name="connsiteY3" fmla="*/ 818147 h 842210"/>
              <a:gd name="connsiteX4" fmla="*/ 2346158 w 5065295"/>
              <a:gd name="connsiteY4" fmla="*/ 613610 h 842210"/>
              <a:gd name="connsiteX5" fmla="*/ 565484 w 5065295"/>
              <a:gd name="connsiteY5" fmla="*/ 180473 h 842210"/>
              <a:gd name="connsiteX6" fmla="*/ 0 w 5065295"/>
              <a:gd name="connsiteY6" fmla="*/ 0 h 842210"/>
              <a:gd name="connsiteX0" fmla="*/ 0 w 5065295"/>
              <a:gd name="connsiteY0" fmla="*/ 0 h 842210"/>
              <a:gd name="connsiteX1" fmla="*/ 5065295 w 5065295"/>
              <a:gd name="connsiteY1" fmla="*/ 12031 h 842210"/>
              <a:gd name="connsiteX2" fmla="*/ 5065295 w 5065295"/>
              <a:gd name="connsiteY2" fmla="*/ 842210 h 842210"/>
              <a:gd name="connsiteX3" fmla="*/ 4042611 w 5065295"/>
              <a:gd name="connsiteY3" fmla="*/ 818147 h 842210"/>
              <a:gd name="connsiteX4" fmla="*/ 2346158 w 5065295"/>
              <a:gd name="connsiteY4" fmla="*/ 613610 h 842210"/>
              <a:gd name="connsiteX5" fmla="*/ 565484 w 5065295"/>
              <a:gd name="connsiteY5" fmla="*/ 228599 h 842210"/>
              <a:gd name="connsiteX6" fmla="*/ 0 w 5065295"/>
              <a:gd name="connsiteY6" fmla="*/ 0 h 842210"/>
              <a:gd name="connsiteX0" fmla="*/ 0 w 5065295"/>
              <a:gd name="connsiteY0" fmla="*/ 0 h 842210"/>
              <a:gd name="connsiteX1" fmla="*/ 5065295 w 5065295"/>
              <a:gd name="connsiteY1" fmla="*/ 12031 h 842210"/>
              <a:gd name="connsiteX2" fmla="*/ 5065295 w 5065295"/>
              <a:gd name="connsiteY2" fmla="*/ 842210 h 842210"/>
              <a:gd name="connsiteX3" fmla="*/ 4042611 w 5065295"/>
              <a:gd name="connsiteY3" fmla="*/ 818147 h 842210"/>
              <a:gd name="connsiteX4" fmla="*/ 2346158 w 5065295"/>
              <a:gd name="connsiteY4" fmla="*/ 637673 h 842210"/>
              <a:gd name="connsiteX5" fmla="*/ 565484 w 5065295"/>
              <a:gd name="connsiteY5" fmla="*/ 228599 h 842210"/>
              <a:gd name="connsiteX6" fmla="*/ 0 w 5065295"/>
              <a:gd name="connsiteY6" fmla="*/ 0 h 842210"/>
              <a:gd name="connsiteX0" fmla="*/ 0 w 5233737"/>
              <a:gd name="connsiteY0" fmla="*/ 0 h 830179"/>
              <a:gd name="connsiteX1" fmla="*/ 5233737 w 5233737"/>
              <a:gd name="connsiteY1" fmla="*/ 0 h 830179"/>
              <a:gd name="connsiteX2" fmla="*/ 5233737 w 5233737"/>
              <a:gd name="connsiteY2" fmla="*/ 830179 h 830179"/>
              <a:gd name="connsiteX3" fmla="*/ 4211053 w 5233737"/>
              <a:gd name="connsiteY3" fmla="*/ 806116 h 830179"/>
              <a:gd name="connsiteX4" fmla="*/ 2514600 w 5233737"/>
              <a:gd name="connsiteY4" fmla="*/ 625642 h 830179"/>
              <a:gd name="connsiteX5" fmla="*/ 733926 w 5233737"/>
              <a:gd name="connsiteY5" fmla="*/ 216568 h 830179"/>
              <a:gd name="connsiteX6" fmla="*/ 0 w 5233737"/>
              <a:gd name="connsiteY6" fmla="*/ 0 h 830179"/>
              <a:gd name="connsiteX0" fmla="*/ 0 w 5233737"/>
              <a:gd name="connsiteY0" fmla="*/ 0 h 830179"/>
              <a:gd name="connsiteX1" fmla="*/ 5233737 w 5233737"/>
              <a:gd name="connsiteY1" fmla="*/ 0 h 830179"/>
              <a:gd name="connsiteX2" fmla="*/ 5233737 w 5233737"/>
              <a:gd name="connsiteY2" fmla="*/ 830179 h 830179"/>
              <a:gd name="connsiteX3" fmla="*/ 4211053 w 5233737"/>
              <a:gd name="connsiteY3" fmla="*/ 815641 h 830179"/>
              <a:gd name="connsiteX4" fmla="*/ 2514600 w 5233737"/>
              <a:gd name="connsiteY4" fmla="*/ 625642 h 830179"/>
              <a:gd name="connsiteX5" fmla="*/ 733926 w 5233737"/>
              <a:gd name="connsiteY5" fmla="*/ 216568 h 830179"/>
              <a:gd name="connsiteX6" fmla="*/ 0 w 5233737"/>
              <a:gd name="connsiteY6" fmla="*/ 0 h 830179"/>
              <a:gd name="connsiteX0" fmla="*/ 0 w 5257550"/>
              <a:gd name="connsiteY0" fmla="*/ 4763 h 830179"/>
              <a:gd name="connsiteX1" fmla="*/ 5257550 w 5257550"/>
              <a:gd name="connsiteY1" fmla="*/ 0 h 830179"/>
              <a:gd name="connsiteX2" fmla="*/ 5257550 w 5257550"/>
              <a:gd name="connsiteY2" fmla="*/ 830179 h 830179"/>
              <a:gd name="connsiteX3" fmla="*/ 4234866 w 5257550"/>
              <a:gd name="connsiteY3" fmla="*/ 815641 h 830179"/>
              <a:gd name="connsiteX4" fmla="*/ 2538413 w 5257550"/>
              <a:gd name="connsiteY4" fmla="*/ 625642 h 830179"/>
              <a:gd name="connsiteX5" fmla="*/ 757739 w 5257550"/>
              <a:gd name="connsiteY5" fmla="*/ 216568 h 830179"/>
              <a:gd name="connsiteX6" fmla="*/ 0 w 5257550"/>
              <a:gd name="connsiteY6" fmla="*/ 4763 h 830179"/>
              <a:gd name="connsiteX0" fmla="*/ 0 w 5262313"/>
              <a:gd name="connsiteY0" fmla="*/ 0 h 830179"/>
              <a:gd name="connsiteX1" fmla="*/ 5262313 w 5262313"/>
              <a:gd name="connsiteY1" fmla="*/ 0 h 830179"/>
              <a:gd name="connsiteX2" fmla="*/ 5262313 w 5262313"/>
              <a:gd name="connsiteY2" fmla="*/ 830179 h 830179"/>
              <a:gd name="connsiteX3" fmla="*/ 4239629 w 5262313"/>
              <a:gd name="connsiteY3" fmla="*/ 815641 h 830179"/>
              <a:gd name="connsiteX4" fmla="*/ 2543176 w 5262313"/>
              <a:gd name="connsiteY4" fmla="*/ 625642 h 830179"/>
              <a:gd name="connsiteX5" fmla="*/ 762502 w 5262313"/>
              <a:gd name="connsiteY5" fmla="*/ 216568 h 830179"/>
              <a:gd name="connsiteX6" fmla="*/ 0 w 5262313"/>
              <a:gd name="connsiteY6" fmla="*/ 0 h 83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2313" h="830179">
                <a:moveTo>
                  <a:pt x="0" y="0"/>
                </a:moveTo>
                <a:lnTo>
                  <a:pt x="5262313" y="0"/>
                </a:lnTo>
                <a:lnTo>
                  <a:pt x="5262313" y="830179"/>
                </a:lnTo>
                <a:lnTo>
                  <a:pt x="4239629" y="815641"/>
                </a:lnTo>
                <a:lnTo>
                  <a:pt x="2543176" y="625642"/>
                </a:lnTo>
                <a:lnTo>
                  <a:pt x="762502" y="216568"/>
                </a:lnTo>
                <a:lnTo>
                  <a:pt x="0" y="0"/>
                </a:lnTo>
                <a:close/>
              </a:path>
            </a:pathLst>
          </a:custGeom>
          <a:solidFill>
            <a:srgbClr val="004E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2911642" y="4162645"/>
            <a:ext cx="487837" cy="7061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5959642" y="2486526"/>
            <a:ext cx="228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4267200" y="1295400"/>
            <a:ext cx="373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  <a:cs typeface="Arial" pitchFamily="34" charset="0"/>
              </a:rPr>
              <a:t>Pipe on the sea floor for an additional </a:t>
            </a:r>
            <a:r>
              <a:rPr lang="en-US" sz="2400" dirty="0" smtClean="0">
                <a:latin typeface="+mn-lt"/>
                <a:cs typeface="Arial" pitchFamily="34" charset="0"/>
              </a:rPr>
              <a:t>2,300 </a:t>
            </a:r>
            <a:r>
              <a:rPr lang="en-US" sz="2400" dirty="0">
                <a:latin typeface="+mn-lt"/>
                <a:cs typeface="Arial" pitchFamily="34" charset="0"/>
              </a:rPr>
              <a:t>feet from shore (past surf zone)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1143000" y="4868778"/>
            <a:ext cx="3352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  <a:cs typeface="Arial" pitchFamily="34" charset="0"/>
              </a:rPr>
              <a:t>Pipe up to 50 feet below the sea bed for about </a:t>
            </a:r>
            <a:r>
              <a:rPr lang="en-US" sz="2400" dirty="0" smtClean="0">
                <a:latin typeface="+mn-lt"/>
                <a:cs typeface="Arial" pitchFamily="34" charset="0"/>
              </a:rPr>
              <a:t>2,300 </a:t>
            </a:r>
            <a:r>
              <a:rPr lang="en-US" sz="2400" dirty="0">
                <a:latin typeface="+mn-lt"/>
                <a:cs typeface="Arial" pitchFamily="34" charset="0"/>
              </a:rPr>
              <a:t>feet from shore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5105400" y="4800600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  <a:cs typeface="Arial" pitchFamily="34" charset="0"/>
              </a:rPr>
              <a:t>Diffuser on the sea floor for an additional </a:t>
            </a:r>
            <a:r>
              <a:rPr lang="en-US" sz="2400" dirty="0" smtClean="0">
                <a:latin typeface="+mn-lt"/>
                <a:cs typeface="Arial" pitchFamily="34" charset="0"/>
              </a:rPr>
              <a:t>400 </a:t>
            </a:r>
            <a:r>
              <a:rPr lang="en-US" sz="2400" dirty="0">
                <a:latin typeface="+mn-lt"/>
                <a:cs typeface="Arial" pitchFamily="34" charset="0"/>
              </a:rPr>
              <a:t>feet from shore</a:t>
            </a: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7371431" y="4239126"/>
            <a:ext cx="340811" cy="6296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90600" y="2667000"/>
            <a:ext cx="982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  <a:cs typeface="Aharoni" pitchFamily="2" charset="-79"/>
              </a:rPr>
              <a:t>Beach</a:t>
            </a:r>
            <a:endParaRPr lang="en-US" sz="2400" dirty="0">
              <a:latin typeface="+mn-lt"/>
              <a:cs typeface="Aharoni" pitchFamily="2" charset="-79"/>
            </a:endParaRP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4879275" y="3878790"/>
            <a:ext cx="2492156" cy="291064"/>
          </a:xfrm>
          <a:custGeom>
            <a:avLst/>
            <a:gdLst>
              <a:gd name="T0" fmla="*/ 2147483647 w 4394"/>
              <a:gd name="T1" fmla="*/ 2147483647 h 798"/>
              <a:gd name="T2" fmla="*/ 2147483647 w 4394"/>
              <a:gd name="T3" fmla="*/ 2147483647 h 798"/>
              <a:gd name="T4" fmla="*/ 2147483647 w 4394"/>
              <a:gd name="T5" fmla="*/ 2147483647 h 798"/>
              <a:gd name="T6" fmla="*/ 2147483647 w 4394"/>
              <a:gd name="T7" fmla="*/ 2147483647 h 798"/>
              <a:gd name="T8" fmla="*/ 2147483647 w 4394"/>
              <a:gd name="T9" fmla="*/ 2147483647 h 798"/>
              <a:gd name="T10" fmla="*/ 2147483647 w 4394"/>
              <a:gd name="T11" fmla="*/ 2147483647 h 798"/>
              <a:gd name="T12" fmla="*/ 2147483647 w 4394"/>
              <a:gd name="T13" fmla="*/ 2147483647 h 798"/>
              <a:gd name="T14" fmla="*/ 2147483647 w 4394"/>
              <a:gd name="T15" fmla="*/ 2147483647 h 798"/>
              <a:gd name="T16" fmla="*/ 2147483647 w 4394"/>
              <a:gd name="T17" fmla="*/ 2147483647 h 798"/>
              <a:gd name="T18" fmla="*/ 2147483647 w 4394"/>
              <a:gd name="T19" fmla="*/ 2147483647 h 798"/>
              <a:gd name="T20" fmla="*/ 2147483647 w 4394"/>
              <a:gd name="T21" fmla="*/ 2147483647 h 798"/>
              <a:gd name="T22" fmla="*/ 2147483647 w 4394"/>
              <a:gd name="T23" fmla="*/ 2147483647 h 798"/>
              <a:gd name="T24" fmla="*/ 2147483647 w 4394"/>
              <a:gd name="T25" fmla="*/ 2147483647 h 798"/>
              <a:gd name="T26" fmla="*/ 2147483647 w 4394"/>
              <a:gd name="T27" fmla="*/ 2147483647 h 798"/>
              <a:gd name="T28" fmla="*/ 2147483647 w 4394"/>
              <a:gd name="T29" fmla="*/ 2147483647 h 798"/>
              <a:gd name="T30" fmla="*/ 2147483647 w 4394"/>
              <a:gd name="T31" fmla="*/ 2147483647 h 798"/>
              <a:gd name="T32" fmla="*/ 2147483647 w 4394"/>
              <a:gd name="T33" fmla="*/ 2147483647 h 798"/>
              <a:gd name="T34" fmla="*/ 2147483647 w 4394"/>
              <a:gd name="T35" fmla="*/ 2147483647 h 798"/>
              <a:gd name="T36" fmla="*/ 2147483647 w 4394"/>
              <a:gd name="T37" fmla="*/ 2147483647 h 7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94"/>
              <a:gd name="T58" fmla="*/ 0 h 798"/>
              <a:gd name="T59" fmla="*/ 4394 w 4394"/>
              <a:gd name="T60" fmla="*/ 798 h 798"/>
              <a:gd name="connsiteX0" fmla="*/ 519 w 9968"/>
              <a:gd name="connsiteY0" fmla="*/ 114 h 9989"/>
              <a:gd name="connsiteX1" fmla="*/ 2 w 9968"/>
              <a:gd name="connsiteY1" fmla="*/ 2 h 9989"/>
              <a:gd name="connsiteX2" fmla="*/ 719 w 9968"/>
              <a:gd name="connsiteY2" fmla="*/ 215 h 9989"/>
              <a:gd name="connsiteX3" fmla="*/ 1411 w 9968"/>
              <a:gd name="connsiteY3" fmla="*/ 315 h 9989"/>
              <a:gd name="connsiteX4" fmla="*/ 1775 w 9968"/>
              <a:gd name="connsiteY4" fmla="*/ 716 h 9989"/>
              <a:gd name="connsiteX5" fmla="*/ 2176 w 9968"/>
              <a:gd name="connsiteY5" fmla="*/ 2119 h 9989"/>
              <a:gd name="connsiteX6" fmla="*/ 3286 w 9968"/>
              <a:gd name="connsiteY6" fmla="*/ 6756 h 9989"/>
              <a:gd name="connsiteX7" fmla="*/ 4242 w 9968"/>
              <a:gd name="connsiteY7" fmla="*/ 9463 h 9989"/>
              <a:gd name="connsiteX8" fmla="*/ 4911 w 9968"/>
              <a:gd name="connsiteY8" fmla="*/ 9989 h 9989"/>
              <a:gd name="connsiteX9" fmla="*/ 5457 w 9968"/>
              <a:gd name="connsiteY9" fmla="*/ 9613 h 9989"/>
              <a:gd name="connsiteX10" fmla="*/ 5594 w 9968"/>
              <a:gd name="connsiteY10" fmla="*/ 9538 h 9989"/>
              <a:gd name="connsiteX11" fmla="*/ 5744 w 9968"/>
              <a:gd name="connsiteY11" fmla="*/ 9237 h 9989"/>
              <a:gd name="connsiteX12" fmla="*/ 6126 w 9968"/>
              <a:gd name="connsiteY12" fmla="*/ 8410 h 9989"/>
              <a:gd name="connsiteX13" fmla="*/ 6700 w 9968"/>
              <a:gd name="connsiteY13" fmla="*/ 7357 h 9989"/>
              <a:gd name="connsiteX14" fmla="*/ 7123 w 9968"/>
              <a:gd name="connsiteY14" fmla="*/ 6455 h 9989"/>
              <a:gd name="connsiteX15" fmla="*/ 7792 w 9968"/>
              <a:gd name="connsiteY15" fmla="*/ 6831 h 9989"/>
              <a:gd name="connsiteX16" fmla="*/ 8625 w 9968"/>
              <a:gd name="connsiteY16" fmla="*/ 7547 h 9989"/>
              <a:gd name="connsiteX17" fmla="*/ 9495 w 9968"/>
              <a:gd name="connsiteY17" fmla="*/ 7332 h 9989"/>
              <a:gd name="connsiteX18" fmla="*/ 9968 w 9968"/>
              <a:gd name="connsiteY18" fmla="*/ 7433 h 9989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462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340 h 10000"/>
              <a:gd name="connsiteX18" fmla="*/ 10000 w 10000"/>
              <a:gd name="connsiteY18" fmla="*/ 7441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462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441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462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916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613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916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613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728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613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728 h 10000"/>
              <a:gd name="connsiteX0" fmla="*/ 521 w 9525"/>
              <a:gd name="connsiteY0" fmla="*/ 114 h 10000"/>
              <a:gd name="connsiteX1" fmla="*/ 2 w 9525"/>
              <a:gd name="connsiteY1" fmla="*/ 2 h 10000"/>
              <a:gd name="connsiteX2" fmla="*/ 721 w 9525"/>
              <a:gd name="connsiteY2" fmla="*/ 215 h 10000"/>
              <a:gd name="connsiteX3" fmla="*/ 1416 w 9525"/>
              <a:gd name="connsiteY3" fmla="*/ 315 h 10000"/>
              <a:gd name="connsiteX4" fmla="*/ 1781 w 9525"/>
              <a:gd name="connsiteY4" fmla="*/ 717 h 10000"/>
              <a:gd name="connsiteX5" fmla="*/ 2183 w 9525"/>
              <a:gd name="connsiteY5" fmla="*/ 2121 h 10000"/>
              <a:gd name="connsiteX6" fmla="*/ 3297 w 9525"/>
              <a:gd name="connsiteY6" fmla="*/ 6763 h 10000"/>
              <a:gd name="connsiteX7" fmla="*/ 4256 w 9525"/>
              <a:gd name="connsiteY7" fmla="*/ 9473 h 10000"/>
              <a:gd name="connsiteX8" fmla="*/ 4927 w 9525"/>
              <a:gd name="connsiteY8" fmla="*/ 10000 h 10000"/>
              <a:gd name="connsiteX9" fmla="*/ 5475 w 9525"/>
              <a:gd name="connsiteY9" fmla="*/ 9624 h 10000"/>
              <a:gd name="connsiteX10" fmla="*/ 5612 w 9525"/>
              <a:gd name="connsiteY10" fmla="*/ 9549 h 10000"/>
              <a:gd name="connsiteX11" fmla="*/ 5762 w 9525"/>
              <a:gd name="connsiteY11" fmla="*/ 9247 h 10000"/>
              <a:gd name="connsiteX12" fmla="*/ 6146 w 9525"/>
              <a:gd name="connsiteY12" fmla="*/ 8419 h 10000"/>
              <a:gd name="connsiteX13" fmla="*/ 6722 w 9525"/>
              <a:gd name="connsiteY13" fmla="*/ 7365 h 10000"/>
              <a:gd name="connsiteX14" fmla="*/ 7146 w 9525"/>
              <a:gd name="connsiteY14" fmla="*/ 6613 h 10000"/>
              <a:gd name="connsiteX15" fmla="*/ 7817 w 9525"/>
              <a:gd name="connsiteY15" fmla="*/ 7219 h 10000"/>
              <a:gd name="connsiteX16" fmla="*/ 8653 w 9525"/>
              <a:gd name="connsiteY16" fmla="*/ 7555 h 10000"/>
              <a:gd name="connsiteX17" fmla="*/ 9525 w 9525"/>
              <a:gd name="connsiteY17" fmla="*/ 7720 h 10000"/>
              <a:gd name="connsiteX0" fmla="*/ 547 w 10000"/>
              <a:gd name="connsiteY0" fmla="*/ 114 h 10000"/>
              <a:gd name="connsiteX1" fmla="*/ 2 w 10000"/>
              <a:gd name="connsiteY1" fmla="*/ 2 h 10000"/>
              <a:gd name="connsiteX2" fmla="*/ 757 w 10000"/>
              <a:gd name="connsiteY2" fmla="*/ 215 h 10000"/>
              <a:gd name="connsiteX3" fmla="*/ 1487 w 10000"/>
              <a:gd name="connsiteY3" fmla="*/ 315 h 10000"/>
              <a:gd name="connsiteX4" fmla="*/ 1815 w 10000"/>
              <a:gd name="connsiteY4" fmla="*/ 1573 h 10000"/>
              <a:gd name="connsiteX5" fmla="*/ 2292 w 10000"/>
              <a:gd name="connsiteY5" fmla="*/ 2121 h 10000"/>
              <a:gd name="connsiteX6" fmla="*/ 3461 w 10000"/>
              <a:gd name="connsiteY6" fmla="*/ 6763 h 10000"/>
              <a:gd name="connsiteX7" fmla="*/ 4468 w 10000"/>
              <a:gd name="connsiteY7" fmla="*/ 9473 h 10000"/>
              <a:gd name="connsiteX8" fmla="*/ 5173 w 10000"/>
              <a:gd name="connsiteY8" fmla="*/ 10000 h 10000"/>
              <a:gd name="connsiteX9" fmla="*/ 5748 w 10000"/>
              <a:gd name="connsiteY9" fmla="*/ 9624 h 10000"/>
              <a:gd name="connsiteX10" fmla="*/ 5892 w 10000"/>
              <a:gd name="connsiteY10" fmla="*/ 9549 h 10000"/>
              <a:gd name="connsiteX11" fmla="*/ 6049 w 10000"/>
              <a:gd name="connsiteY11" fmla="*/ 9247 h 10000"/>
              <a:gd name="connsiteX12" fmla="*/ 6452 w 10000"/>
              <a:gd name="connsiteY12" fmla="*/ 8419 h 10000"/>
              <a:gd name="connsiteX13" fmla="*/ 7057 w 10000"/>
              <a:gd name="connsiteY13" fmla="*/ 7365 h 10000"/>
              <a:gd name="connsiteX14" fmla="*/ 7502 w 10000"/>
              <a:gd name="connsiteY14" fmla="*/ 6613 h 10000"/>
              <a:gd name="connsiteX15" fmla="*/ 8207 w 10000"/>
              <a:gd name="connsiteY15" fmla="*/ 7219 h 10000"/>
              <a:gd name="connsiteX16" fmla="*/ 9085 w 10000"/>
              <a:gd name="connsiteY16" fmla="*/ 7555 h 10000"/>
              <a:gd name="connsiteX17" fmla="*/ 10000 w 10000"/>
              <a:gd name="connsiteY17" fmla="*/ 7720 h 10000"/>
              <a:gd name="connsiteX0" fmla="*/ 547 w 10000"/>
              <a:gd name="connsiteY0" fmla="*/ 114 h 10000"/>
              <a:gd name="connsiteX1" fmla="*/ 2 w 10000"/>
              <a:gd name="connsiteY1" fmla="*/ 2 h 10000"/>
              <a:gd name="connsiteX2" fmla="*/ 757 w 10000"/>
              <a:gd name="connsiteY2" fmla="*/ 215 h 10000"/>
              <a:gd name="connsiteX3" fmla="*/ 1451 w 10000"/>
              <a:gd name="connsiteY3" fmla="*/ 1266 h 10000"/>
              <a:gd name="connsiteX4" fmla="*/ 1815 w 10000"/>
              <a:gd name="connsiteY4" fmla="*/ 1573 h 10000"/>
              <a:gd name="connsiteX5" fmla="*/ 2292 w 10000"/>
              <a:gd name="connsiteY5" fmla="*/ 2121 h 10000"/>
              <a:gd name="connsiteX6" fmla="*/ 3461 w 10000"/>
              <a:gd name="connsiteY6" fmla="*/ 6763 h 10000"/>
              <a:gd name="connsiteX7" fmla="*/ 4468 w 10000"/>
              <a:gd name="connsiteY7" fmla="*/ 9473 h 10000"/>
              <a:gd name="connsiteX8" fmla="*/ 5173 w 10000"/>
              <a:gd name="connsiteY8" fmla="*/ 10000 h 10000"/>
              <a:gd name="connsiteX9" fmla="*/ 5748 w 10000"/>
              <a:gd name="connsiteY9" fmla="*/ 9624 h 10000"/>
              <a:gd name="connsiteX10" fmla="*/ 5892 w 10000"/>
              <a:gd name="connsiteY10" fmla="*/ 9549 h 10000"/>
              <a:gd name="connsiteX11" fmla="*/ 6049 w 10000"/>
              <a:gd name="connsiteY11" fmla="*/ 9247 h 10000"/>
              <a:gd name="connsiteX12" fmla="*/ 6452 w 10000"/>
              <a:gd name="connsiteY12" fmla="*/ 8419 h 10000"/>
              <a:gd name="connsiteX13" fmla="*/ 7057 w 10000"/>
              <a:gd name="connsiteY13" fmla="*/ 7365 h 10000"/>
              <a:gd name="connsiteX14" fmla="*/ 7502 w 10000"/>
              <a:gd name="connsiteY14" fmla="*/ 6613 h 10000"/>
              <a:gd name="connsiteX15" fmla="*/ 8207 w 10000"/>
              <a:gd name="connsiteY15" fmla="*/ 7219 h 10000"/>
              <a:gd name="connsiteX16" fmla="*/ 9085 w 10000"/>
              <a:gd name="connsiteY16" fmla="*/ 7555 h 10000"/>
              <a:gd name="connsiteX17" fmla="*/ 10000 w 10000"/>
              <a:gd name="connsiteY17" fmla="*/ 7720 h 10000"/>
              <a:gd name="connsiteX0" fmla="*/ 547 w 10000"/>
              <a:gd name="connsiteY0" fmla="*/ 144 h 10030"/>
              <a:gd name="connsiteX1" fmla="*/ 2 w 10000"/>
              <a:gd name="connsiteY1" fmla="*/ 32 h 10030"/>
              <a:gd name="connsiteX2" fmla="*/ 739 w 10000"/>
              <a:gd name="connsiteY2" fmla="*/ 815 h 10030"/>
              <a:gd name="connsiteX3" fmla="*/ 1451 w 10000"/>
              <a:gd name="connsiteY3" fmla="*/ 1296 h 10030"/>
              <a:gd name="connsiteX4" fmla="*/ 1815 w 10000"/>
              <a:gd name="connsiteY4" fmla="*/ 1603 h 10030"/>
              <a:gd name="connsiteX5" fmla="*/ 2292 w 10000"/>
              <a:gd name="connsiteY5" fmla="*/ 2151 h 10030"/>
              <a:gd name="connsiteX6" fmla="*/ 3461 w 10000"/>
              <a:gd name="connsiteY6" fmla="*/ 6793 h 10030"/>
              <a:gd name="connsiteX7" fmla="*/ 4468 w 10000"/>
              <a:gd name="connsiteY7" fmla="*/ 9503 h 10030"/>
              <a:gd name="connsiteX8" fmla="*/ 5173 w 10000"/>
              <a:gd name="connsiteY8" fmla="*/ 10030 h 10030"/>
              <a:gd name="connsiteX9" fmla="*/ 5748 w 10000"/>
              <a:gd name="connsiteY9" fmla="*/ 9654 h 10030"/>
              <a:gd name="connsiteX10" fmla="*/ 5892 w 10000"/>
              <a:gd name="connsiteY10" fmla="*/ 9579 h 10030"/>
              <a:gd name="connsiteX11" fmla="*/ 6049 w 10000"/>
              <a:gd name="connsiteY11" fmla="*/ 9277 h 10030"/>
              <a:gd name="connsiteX12" fmla="*/ 6452 w 10000"/>
              <a:gd name="connsiteY12" fmla="*/ 8449 h 10030"/>
              <a:gd name="connsiteX13" fmla="*/ 7057 w 10000"/>
              <a:gd name="connsiteY13" fmla="*/ 7395 h 10030"/>
              <a:gd name="connsiteX14" fmla="*/ 7502 w 10000"/>
              <a:gd name="connsiteY14" fmla="*/ 6643 h 10030"/>
              <a:gd name="connsiteX15" fmla="*/ 8207 w 10000"/>
              <a:gd name="connsiteY15" fmla="*/ 7249 h 10030"/>
              <a:gd name="connsiteX16" fmla="*/ 9085 w 10000"/>
              <a:gd name="connsiteY16" fmla="*/ 7585 h 10030"/>
              <a:gd name="connsiteX17" fmla="*/ 10000 w 10000"/>
              <a:gd name="connsiteY17" fmla="*/ 7750 h 10030"/>
              <a:gd name="connsiteX0" fmla="*/ 564 w 10017"/>
              <a:gd name="connsiteY0" fmla="*/ 1 h 9887"/>
              <a:gd name="connsiteX1" fmla="*/ 1 w 10017"/>
              <a:gd name="connsiteY1" fmla="*/ 650 h 9887"/>
              <a:gd name="connsiteX2" fmla="*/ 756 w 10017"/>
              <a:gd name="connsiteY2" fmla="*/ 672 h 9887"/>
              <a:gd name="connsiteX3" fmla="*/ 1468 w 10017"/>
              <a:gd name="connsiteY3" fmla="*/ 1153 h 9887"/>
              <a:gd name="connsiteX4" fmla="*/ 1832 w 10017"/>
              <a:gd name="connsiteY4" fmla="*/ 1460 h 9887"/>
              <a:gd name="connsiteX5" fmla="*/ 2309 w 10017"/>
              <a:gd name="connsiteY5" fmla="*/ 2008 h 9887"/>
              <a:gd name="connsiteX6" fmla="*/ 3478 w 10017"/>
              <a:gd name="connsiteY6" fmla="*/ 6650 h 9887"/>
              <a:gd name="connsiteX7" fmla="*/ 4485 w 10017"/>
              <a:gd name="connsiteY7" fmla="*/ 9360 h 9887"/>
              <a:gd name="connsiteX8" fmla="*/ 5190 w 10017"/>
              <a:gd name="connsiteY8" fmla="*/ 9887 h 9887"/>
              <a:gd name="connsiteX9" fmla="*/ 5765 w 10017"/>
              <a:gd name="connsiteY9" fmla="*/ 9511 h 9887"/>
              <a:gd name="connsiteX10" fmla="*/ 5909 w 10017"/>
              <a:gd name="connsiteY10" fmla="*/ 9436 h 9887"/>
              <a:gd name="connsiteX11" fmla="*/ 6066 w 10017"/>
              <a:gd name="connsiteY11" fmla="*/ 9134 h 9887"/>
              <a:gd name="connsiteX12" fmla="*/ 6469 w 10017"/>
              <a:gd name="connsiteY12" fmla="*/ 8306 h 9887"/>
              <a:gd name="connsiteX13" fmla="*/ 7074 w 10017"/>
              <a:gd name="connsiteY13" fmla="*/ 7252 h 9887"/>
              <a:gd name="connsiteX14" fmla="*/ 7519 w 10017"/>
              <a:gd name="connsiteY14" fmla="*/ 6500 h 9887"/>
              <a:gd name="connsiteX15" fmla="*/ 8224 w 10017"/>
              <a:gd name="connsiteY15" fmla="*/ 7106 h 9887"/>
              <a:gd name="connsiteX16" fmla="*/ 9102 w 10017"/>
              <a:gd name="connsiteY16" fmla="*/ 7442 h 9887"/>
              <a:gd name="connsiteX17" fmla="*/ 10017 w 10017"/>
              <a:gd name="connsiteY17" fmla="*/ 7607 h 9887"/>
              <a:gd name="connsiteX0" fmla="*/ 0 w 9999"/>
              <a:gd name="connsiteY0" fmla="*/ 0 h 9343"/>
              <a:gd name="connsiteX1" fmla="*/ 754 w 9999"/>
              <a:gd name="connsiteY1" fmla="*/ 23 h 9343"/>
              <a:gd name="connsiteX2" fmla="*/ 1465 w 9999"/>
              <a:gd name="connsiteY2" fmla="*/ 509 h 9343"/>
              <a:gd name="connsiteX3" fmla="*/ 1828 w 9999"/>
              <a:gd name="connsiteY3" fmla="*/ 820 h 9343"/>
              <a:gd name="connsiteX4" fmla="*/ 2304 w 9999"/>
              <a:gd name="connsiteY4" fmla="*/ 1374 h 9343"/>
              <a:gd name="connsiteX5" fmla="*/ 3471 w 9999"/>
              <a:gd name="connsiteY5" fmla="*/ 6069 h 9343"/>
              <a:gd name="connsiteX6" fmla="*/ 4476 w 9999"/>
              <a:gd name="connsiteY6" fmla="*/ 8810 h 9343"/>
              <a:gd name="connsiteX7" fmla="*/ 5180 w 9999"/>
              <a:gd name="connsiteY7" fmla="*/ 9343 h 9343"/>
              <a:gd name="connsiteX8" fmla="*/ 5754 w 9999"/>
              <a:gd name="connsiteY8" fmla="*/ 8963 h 9343"/>
              <a:gd name="connsiteX9" fmla="*/ 5898 w 9999"/>
              <a:gd name="connsiteY9" fmla="*/ 8887 h 9343"/>
              <a:gd name="connsiteX10" fmla="*/ 6055 w 9999"/>
              <a:gd name="connsiteY10" fmla="*/ 8581 h 9343"/>
              <a:gd name="connsiteX11" fmla="*/ 6457 w 9999"/>
              <a:gd name="connsiteY11" fmla="*/ 7744 h 9343"/>
              <a:gd name="connsiteX12" fmla="*/ 7061 w 9999"/>
              <a:gd name="connsiteY12" fmla="*/ 6678 h 9343"/>
              <a:gd name="connsiteX13" fmla="*/ 7505 w 9999"/>
              <a:gd name="connsiteY13" fmla="*/ 5917 h 9343"/>
              <a:gd name="connsiteX14" fmla="*/ 8209 w 9999"/>
              <a:gd name="connsiteY14" fmla="*/ 6530 h 9343"/>
              <a:gd name="connsiteX15" fmla="*/ 9086 w 9999"/>
              <a:gd name="connsiteY15" fmla="*/ 6870 h 9343"/>
              <a:gd name="connsiteX16" fmla="*/ 9999 w 9999"/>
              <a:gd name="connsiteY16" fmla="*/ 7037 h 9343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1828 w 10488"/>
              <a:gd name="connsiteY3" fmla="*/ 878 h 10000"/>
              <a:gd name="connsiteX4" fmla="*/ 2304 w 10488"/>
              <a:gd name="connsiteY4" fmla="*/ 1471 h 10000"/>
              <a:gd name="connsiteX5" fmla="*/ 3471 w 10488"/>
              <a:gd name="connsiteY5" fmla="*/ 6496 h 10000"/>
              <a:gd name="connsiteX6" fmla="*/ 4476 w 10488"/>
              <a:gd name="connsiteY6" fmla="*/ 9430 h 10000"/>
              <a:gd name="connsiteX7" fmla="*/ 5181 w 10488"/>
              <a:gd name="connsiteY7" fmla="*/ 10000 h 10000"/>
              <a:gd name="connsiteX8" fmla="*/ 5755 w 10488"/>
              <a:gd name="connsiteY8" fmla="*/ 9593 h 10000"/>
              <a:gd name="connsiteX9" fmla="*/ 5899 w 10488"/>
              <a:gd name="connsiteY9" fmla="*/ 9512 h 10000"/>
              <a:gd name="connsiteX10" fmla="*/ 6056 w 10488"/>
              <a:gd name="connsiteY10" fmla="*/ 9184 h 10000"/>
              <a:gd name="connsiteX11" fmla="*/ 6458 w 10488"/>
              <a:gd name="connsiteY11" fmla="*/ 8289 h 10000"/>
              <a:gd name="connsiteX12" fmla="*/ 7062 w 10488"/>
              <a:gd name="connsiteY12" fmla="*/ 7148 h 10000"/>
              <a:gd name="connsiteX13" fmla="*/ 7506 w 10488"/>
              <a:gd name="connsiteY13" fmla="*/ 6333 h 10000"/>
              <a:gd name="connsiteX14" fmla="*/ 8210 w 10488"/>
              <a:gd name="connsiteY14" fmla="*/ 6989 h 10000"/>
              <a:gd name="connsiteX15" fmla="*/ 9087 w 10488"/>
              <a:gd name="connsiteY15" fmla="*/ 7353 h 10000"/>
              <a:gd name="connsiteX16" fmla="*/ 10488 w 10488"/>
              <a:gd name="connsiteY16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1828 w 10488"/>
              <a:gd name="connsiteY3" fmla="*/ 878 h 10000"/>
              <a:gd name="connsiteX4" fmla="*/ 2304 w 10488"/>
              <a:gd name="connsiteY4" fmla="*/ 1471 h 10000"/>
              <a:gd name="connsiteX5" fmla="*/ 2211 w 10488"/>
              <a:gd name="connsiteY5" fmla="*/ 3384 h 10000"/>
              <a:gd name="connsiteX6" fmla="*/ 3471 w 10488"/>
              <a:gd name="connsiteY6" fmla="*/ 6496 h 10000"/>
              <a:gd name="connsiteX7" fmla="*/ 4476 w 10488"/>
              <a:gd name="connsiteY7" fmla="*/ 9430 h 10000"/>
              <a:gd name="connsiteX8" fmla="*/ 5181 w 10488"/>
              <a:gd name="connsiteY8" fmla="*/ 10000 h 10000"/>
              <a:gd name="connsiteX9" fmla="*/ 5755 w 10488"/>
              <a:gd name="connsiteY9" fmla="*/ 9593 h 10000"/>
              <a:gd name="connsiteX10" fmla="*/ 5899 w 10488"/>
              <a:gd name="connsiteY10" fmla="*/ 9512 h 10000"/>
              <a:gd name="connsiteX11" fmla="*/ 6056 w 10488"/>
              <a:gd name="connsiteY11" fmla="*/ 9184 h 10000"/>
              <a:gd name="connsiteX12" fmla="*/ 6458 w 10488"/>
              <a:gd name="connsiteY12" fmla="*/ 8289 h 10000"/>
              <a:gd name="connsiteX13" fmla="*/ 7062 w 10488"/>
              <a:gd name="connsiteY13" fmla="*/ 7148 h 10000"/>
              <a:gd name="connsiteX14" fmla="*/ 7506 w 10488"/>
              <a:gd name="connsiteY14" fmla="*/ 6333 h 10000"/>
              <a:gd name="connsiteX15" fmla="*/ 8210 w 10488"/>
              <a:gd name="connsiteY15" fmla="*/ 6989 h 10000"/>
              <a:gd name="connsiteX16" fmla="*/ 9087 w 10488"/>
              <a:gd name="connsiteY16" fmla="*/ 7353 h 10000"/>
              <a:gd name="connsiteX17" fmla="*/ 10488 w 10488"/>
              <a:gd name="connsiteY17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1828 w 10488"/>
              <a:gd name="connsiteY3" fmla="*/ 878 h 10000"/>
              <a:gd name="connsiteX4" fmla="*/ 2211 w 10488"/>
              <a:gd name="connsiteY4" fmla="*/ 3384 h 10000"/>
              <a:gd name="connsiteX5" fmla="*/ 3471 w 10488"/>
              <a:gd name="connsiteY5" fmla="*/ 6496 h 10000"/>
              <a:gd name="connsiteX6" fmla="*/ 4476 w 10488"/>
              <a:gd name="connsiteY6" fmla="*/ 9430 h 10000"/>
              <a:gd name="connsiteX7" fmla="*/ 5181 w 10488"/>
              <a:gd name="connsiteY7" fmla="*/ 10000 h 10000"/>
              <a:gd name="connsiteX8" fmla="*/ 5755 w 10488"/>
              <a:gd name="connsiteY8" fmla="*/ 9593 h 10000"/>
              <a:gd name="connsiteX9" fmla="*/ 5899 w 10488"/>
              <a:gd name="connsiteY9" fmla="*/ 9512 h 10000"/>
              <a:gd name="connsiteX10" fmla="*/ 6056 w 10488"/>
              <a:gd name="connsiteY10" fmla="*/ 9184 h 10000"/>
              <a:gd name="connsiteX11" fmla="*/ 6458 w 10488"/>
              <a:gd name="connsiteY11" fmla="*/ 8289 h 10000"/>
              <a:gd name="connsiteX12" fmla="*/ 7062 w 10488"/>
              <a:gd name="connsiteY12" fmla="*/ 7148 h 10000"/>
              <a:gd name="connsiteX13" fmla="*/ 7506 w 10488"/>
              <a:gd name="connsiteY13" fmla="*/ 6333 h 10000"/>
              <a:gd name="connsiteX14" fmla="*/ 8210 w 10488"/>
              <a:gd name="connsiteY14" fmla="*/ 6989 h 10000"/>
              <a:gd name="connsiteX15" fmla="*/ 9087 w 10488"/>
              <a:gd name="connsiteY15" fmla="*/ 7353 h 10000"/>
              <a:gd name="connsiteX16" fmla="*/ 10488 w 10488"/>
              <a:gd name="connsiteY16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2211 w 10488"/>
              <a:gd name="connsiteY3" fmla="*/ 3384 h 10000"/>
              <a:gd name="connsiteX4" fmla="*/ 3471 w 10488"/>
              <a:gd name="connsiteY4" fmla="*/ 6496 h 10000"/>
              <a:gd name="connsiteX5" fmla="*/ 4476 w 10488"/>
              <a:gd name="connsiteY5" fmla="*/ 9430 h 10000"/>
              <a:gd name="connsiteX6" fmla="*/ 5181 w 10488"/>
              <a:gd name="connsiteY6" fmla="*/ 10000 h 10000"/>
              <a:gd name="connsiteX7" fmla="*/ 5755 w 10488"/>
              <a:gd name="connsiteY7" fmla="*/ 9593 h 10000"/>
              <a:gd name="connsiteX8" fmla="*/ 5899 w 10488"/>
              <a:gd name="connsiteY8" fmla="*/ 9512 h 10000"/>
              <a:gd name="connsiteX9" fmla="*/ 6056 w 10488"/>
              <a:gd name="connsiteY9" fmla="*/ 9184 h 10000"/>
              <a:gd name="connsiteX10" fmla="*/ 6458 w 10488"/>
              <a:gd name="connsiteY10" fmla="*/ 8289 h 10000"/>
              <a:gd name="connsiteX11" fmla="*/ 7062 w 10488"/>
              <a:gd name="connsiteY11" fmla="*/ 7148 h 10000"/>
              <a:gd name="connsiteX12" fmla="*/ 7506 w 10488"/>
              <a:gd name="connsiteY12" fmla="*/ 6333 h 10000"/>
              <a:gd name="connsiteX13" fmla="*/ 8210 w 10488"/>
              <a:gd name="connsiteY13" fmla="*/ 6989 h 10000"/>
              <a:gd name="connsiteX14" fmla="*/ 9087 w 10488"/>
              <a:gd name="connsiteY14" fmla="*/ 7353 h 10000"/>
              <a:gd name="connsiteX15" fmla="*/ 10488 w 10488"/>
              <a:gd name="connsiteY15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2211 w 10488"/>
              <a:gd name="connsiteY2" fmla="*/ 3384 h 10000"/>
              <a:gd name="connsiteX3" fmla="*/ 3471 w 10488"/>
              <a:gd name="connsiteY3" fmla="*/ 6496 h 10000"/>
              <a:gd name="connsiteX4" fmla="*/ 4476 w 10488"/>
              <a:gd name="connsiteY4" fmla="*/ 9430 h 10000"/>
              <a:gd name="connsiteX5" fmla="*/ 5181 w 10488"/>
              <a:gd name="connsiteY5" fmla="*/ 10000 h 10000"/>
              <a:gd name="connsiteX6" fmla="*/ 5755 w 10488"/>
              <a:gd name="connsiteY6" fmla="*/ 9593 h 10000"/>
              <a:gd name="connsiteX7" fmla="*/ 5899 w 10488"/>
              <a:gd name="connsiteY7" fmla="*/ 9512 h 10000"/>
              <a:gd name="connsiteX8" fmla="*/ 6056 w 10488"/>
              <a:gd name="connsiteY8" fmla="*/ 9184 h 10000"/>
              <a:gd name="connsiteX9" fmla="*/ 6458 w 10488"/>
              <a:gd name="connsiteY9" fmla="*/ 8289 h 10000"/>
              <a:gd name="connsiteX10" fmla="*/ 7062 w 10488"/>
              <a:gd name="connsiteY10" fmla="*/ 7148 h 10000"/>
              <a:gd name="connsiteX11" fmla="*/ 7506 w 10488"/>
              <a:gd name="connsiteY11" fmla="*/ 6333 h 10000"/>
              <a:gd name="connsiteX12" fmla="*/ 8210 w 10488"/>
              <a:gd name="connsiteY12" fmla="*/ 6989 h 10000"/>
              <a:gd name="connsiteX13" fmla="*/ 9087 w 10488"/>
              <a:gd name="connsiteY13" fmla="*/ 7353 h 10000"/>
              <a:gd name="connsiteX14" fmla="*/ 10488 w 10488"/>
              <a:gd name="connsiteY14" fmla="*/ 7491 h 10000"/>
              <a:gd name="connsiteX0" fmla="*/ 0 w 10488"/>
              <a:gd name="connsiteY0" fmla="*/ 0 h 10000"/>
              <a:gd name="connsiteX1" fmla="*/ 2211 w 10488"/>
              <a:gd name="connsiteY1" fmla="*/ 3384 h 10000"/>
              <a:gd name="connsiteX2" fmla="*/ 3471 w 10488"/>
              <a:gd name="connsiteY2" fmla="*/ 6496 h 10000"/>
              <a:gd name="connsiteX3" fmla="*/ 4476 w 10488"/>
              <a:gd name="connsiteY3" fmla="*/ 9430 h 10000"/>
              <a:gd name="connsiteX4" fmla="*/ 5181 w 10488"/>
              <a:gd name="connsiteY4" fmla="*/ 10000 h 10000"/>
              <a:gd name="connsiteX5" fmla="*/ 5755 w 10488"/>
              <a:gd name="connsiteY5" fmla="*/ 9593 h 10000"/>
              <a:gd name="connsiteX6" fmla="*/ 5899 w 10488"/>
              <a:gd name="connsiteY6" fmla="*/ 9512 h 10000"/>
              <a:gd name="connsiteX7" fmla="*/ 6056 w 10488"/>
              <a:gd name="connsiteY7" fmla="*/ 9184 h 10000"/>
              <a:gd name="connsiteX8" fmla="*/ 6458 w 10488"/>
              <a:gd name="connsiteY8" fmla="*/ 8289 h 10000"/>
              <a:gd name="connsiteX9" fmla="*/ 7062 w 10488"/>
              <a:gd name="connsiteY9" fmla="*/ 7148 h 10000"/>
              <a:gd name="connsiteX10" fmla="*/ 7506 w 10488"/>
              <a:gd name="connsiteY10" fmla="*/ 6333 h 10000"/>
              <a:gd name="connsiteX11" fmla="*/ 8210 w 10488"/>
              <a:gd name="connsiteY11" fmla="*/ 6989 h 10000"/>
              <a:gd name="connsiteX12" fmla="*/ 9087 w 10488"/>
              <a:gd name="connsiteY12" fmla="*/ 7353 h 10000"/>
              <a:gd name="connsiteX13" fmla="*/ 10488 w 10488"/>
              <a:gd name="connsiteY13" fmla="*/ 7491 h 10000"/>
              <a:gd name="connsiteX0" fmla="*/ 0 w 10166"/>
              <a:gd name="connsiteY0" fmla="*/ 0 h 10877"/>
              <a:gd name="connsiteX1" fmla="*/ 1889 w 10166"/>
              <a:gd name="connsiteY1" fmla="*/ 4261 h 10877"/>
              <a:gd name="connsiteX2" fmla="*/ 3149 w 10166"/>
              <a:gd name="connsiteY2" fmla="*/ 7373 h 10877"/>
              <a:gd name="connsiteX3" fmla="*/ 4154 w 10166"/>
              <a:gd name="connsiteY3" fmla="*/ 10307 h 10877"/>
              <a:gd name="connsiteX4" fmla="*/ 4859 w 10166"/>
              <a:gd name="connsiteY4" fmla="*/ 10877 h 10877"/>
              <a:gd name="connsiteX5" fmla="*/ 5433 w 10166"/>
              <a:gd name="connsiteY5" fmla="*/ 10470 h 10877"/>
              <a:gd name="connsiteX6" fmla="*/ 5577 w 10166"/>
              <a:gd name="connsiteY6" fmla="*/ 10389 h 10877"/>
              <a:gd name="connsiteX7" fmla="*/ 5734 w 10166"/>
              <a:gd name="connsiteY7" fmla="*/ 10061 h 10877"/>
              <a:gd name="connsiteX8" fmla="*/ 6136 w 10166"/>
              <a:gd name="connsiteY8" fmla="*/ 9166 h 10877"/>
              <a:gd name="connsiteX9" fmla="*/ 6740 w 10166"/>
              <a:gd name="connsiteY9" fmla="*/ 8025 h 10877"/>
              <a:gd name="connsiteX10" fmla="*/ 7184 w 10166"/>
              <a:gd name="connsiteY10" fmla="*/ 7210 h 10877"/>
              <a:gd name="connsiteX11" fmla="*/ 7888 w 10166"/>
              <a:gd name="connsiteY11" fmla="*/ 7866 h 10877"/>
              <a:gd name="connsiteX12" fmla="*/ 8765 w 10166"/>
              <a:gd name="connsiteY12" fmla="*/ 8230 h 10877"/>
              <a:gd name="connsiteX13" fmla="*/ 10166 w 10166"/>
              <a:gd name="connsiteY13" fmla="*/ 8368 h 10877"/>
              <a:gd name="connsiteX0" fmla="*/ 0 w 10166"/>
              <a:gd name="connsiteY0" fmla="*/ 0 h 10877"/>
              <a:gd name="connsiteX1" fmla="*/ 1889 w 10166"/>
              <a:gd name="connsiteY1" fmla="*/ 4261 h 10877"/>
              <a:gd name="connsiteX2" fmla="*/ 3149 w 10166"/>
              <a:gd name="connsiteY2" fmla="*/ 7373 h 10877"/>
              <a:gd name="connsiteX3" fmla="*/ 4154 w 10166"/>
              <a:gd name="connsiteY3" fmla="*/ 9137 h 10877"/>
              <a:gd name="connsiteX4" fmla="*/ 4859 w 10166"/>
              <a:gd name="connsiteY4" fmla="*/ 10877 h 10877"/>
              <a:gd name="connsiteX5" fmla="*/ 5433 w 10166"/>
              <a:gd name="connsiteY5" fmla="*/ 10470 h 10877"/>
              <a:gd name="connsiteX6" fmla="*/ 5577 w 10166"/>
              <a:gd name="connsiteY6" fmla="*/ 10389 h 10877"/>
              <a:gd name="connsiteX7" fmla="*/ 5734 w 10166"/>
              <a:gd name="connsiteY7" fmla="*/ 10061 h 10877"/>
              <a:gd name="connsiteX8" fmla="*/ 6136 w 10166"/>
              <a:gd name="connsiteY8" fmla="*/ 9166 h 10877"/>
              <a:gd name="connsiteX9" fmla="*/ 6740 w 10166"/>
              <a:gd name="connsiteY9" fmla="*/ 8025 h 10877"/>
              <a:gd name="connsiteX10" fmla="*/ 7184 w 10166"/>
              <a:gd name="connsiteY10" fmla="*/ 7210 h 10877"/>
              <a:gd name="connsiteX11" fmla="*/ 7888 w 10166"/>
              <a:gd name="connsiteY11" fmla="*/ 7866 h 10877"/>
              <a:gd name="connsiteX12" fmla="*/ 8765 w 10166"/>
              <a:gd name="connsiteY12" fmla="*/ 8230 h 10877"/>
              <a:gd name="connsiteX13" fmla="*/ 10166 w 10166"/>
              <a:gd name="connsiteY13" fmla="*/ 8368 h 10877"/>
              <a:gd name="connsiteX0" fmla="*/ 0 w 10166"/>
              <a:gd name="connsiteY0" fmla="*/ 0 h 10470"/>
              <a:gd name="connsiteX1" fmla="*/ 1889 w 10166"/>
              <a:gd name="connsiteY1" fmla="*/ 4261 h 10470"/>
              <a:gd name="connsiteX2" fmla="*/ 3149 w 10166"/>
              <a:gd name="connsiteY2" fmla="*/ 7373 h 10470"/>
              <a:gd name="connsiteX3" fmla="*/ 4154 w 10166"/>
              <a:gd name="connsiteY3" fmla="*/ 9137 h 10470"/>
              <a:gd name="connsiteX4" fmla="*/ 4885 w 10166"/>
              <a:gd name="connsiteY4" fmla="*/ 10219 h 10470"/>
              <a:gd name="connsiteX5" fmla="*/ 5433 w 10166"/>
              <a:gd name="connsiteY5" fmla="*/ 10470 h 10470"/>
              <a:gd name="connsiteX6" fmla="*/ 5577 w 10166"/>
              <a:gd name="connsiteY6" fmla="*/ 10389 h 10470"/>
              <a:gd name="connsiteX7" fmla="*/ 5734 w 10166"/>
              <a:gd name="connsiteY7" fmla="*/ 10061 h 10470"/>
              <a:gd name="connsiteX8" fmla="*/ 6136 w 10166"/>
              <a:gd name="connsiteY8" fmla="*/ 9166 h 10470"/>
              <a:gd name="connsiteX9" fmla="*/ 6740 w 10166"/>
              <a:gd name="connsiteY9" fmla="*/ 8025 h 10470"/>
              <a:gd name="connsiteX10" fmla="*/ 7184 w 10166"/>
              <a:gd name="connsiteY10" fmla="*/ 7210 h 10470"/>
              <a:gd name="connsiteX11" fmla="*/ 7888 w 10166"/>
              <a:gd name="connsiteY11" fmla="*/ 7866 h 10470"/>
              <a:gd name="connsiteX12" fmla="*/ 8765 w 10166"/>
              <a:gd name="connsiteY12" fmla="*/ 8230 h 10470"/>
              <a:gd name="connsiteX13" fmla="*/ 10166 w 10166"/>
              <a:gd name="connsiteY13" fmla="*/ 8368 h 10470"/>
              <a:gd name="connsiteX0" fmla="*/ 0 w 10166"/>
              <a:gd name="connsiteY0" fmla="*/ 0 h 10470"/>
              <a:gd name="connsiteX1" fmla="*/ 1889 w 10166"/>
              <a:gd name="connsiteY1" fmla="*/ 4261 h 10470"/>
              <a:gd name="connsiteX2" fmla="*/ 3149 w 10166"/>
              <a:gd name="connsiteY2" fmla="*/ 7373 h 10470"/>
              <a:gd name="connsiteX3" fmla="*/ 4154 w 10166"/>
              <a:gd name="connsiteY3" fmla="*/ 9137 h 10470"/>
              <a:gd name="connsiteX4" fmla="*/ 4885 w 10166"/>
              <a:gd name="connsiteY4" fmla="*/ 10219 h 10470"/>
              <a:gd name="connsiteX5" fmla="*/ 5433 w 10166"/>
              <a:gd name="connsiteY5" fmla="*/ 10470 h 10470"/>
              <a:gd name="connsiteX6" fmla="*/ 5734 w 10166"/>
              <a:gd name="connsiteY6" fmla="*/ 10061 h 10470"/>
              <a:gd name="connsiteX7" fmla="*/ 6136 w 10166"/>
              <a:gd name="connsiteY7" fmla="*/ 9166 h 10470"/>
              <a:gd name="connsiteX8" fmla="*/ 6740 w 10166"/>
              <a:gd name="connsiteY8" fmla="*/ 8025 h 10470"/>
              <a:gd name="connsiteX9" fmla="*/ 7184 w 10166"/>
              <a:gd name="connsiteY9" fmla="*/ 7210 h 10470"/>
              <a:gd name="connsiteX10" fmla="*/ 7888 w 10166"/>
              <a:gd name="connsiteY10" fmla="*/ 7866 h 10470"/>
              <a:gd name="connsiteX11" fmla="*/ 8765 w 10166"/>
              <a:gd name="connsiteY11" fmla="*/ 8230 h 10470"/>
              <a:gd name="connsiteX12" fmla="*/ 10166 w 10166"/>
              <a:gd name="connsiteY12" fmla="*/ 8368 h 10470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734 w 10166"/>
              <a:gd name="connsiteY6" fmla="*/ 10061 h 10219"/>
              <a:gd name="connsiteX7" fmla="*/ 6136 w 10166"/>
              <a:gd name="connsiteY7" fmla="*/ 9166 h 10219"/>
              <a:gd name="connsiteX8" fmla="*/ 6740 w 10166"/>
              <a:gd name="connsiteY8" fmla="*/ 8025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6136 w 10166"/>
              <a:gd name="connsiteY7" fmla="*/ 9166 h 10219"/>
              <a:gd name="connsiteX8" fmla="*/ 6740 w 10166"/>
              <a:gd name="connsiteY8" fmla="*/ 8025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6097 w 10166"/>
              <a:gd name="connsiteY7" fmla="*/ 9020 h 10219"/>
              <a:gd name="connsiteX8" fmla="*/ 6740 w 10166"/>
              <a:gd name="connsiteY8" fmla="*/ 8025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6097 w 10166"/>
              <a:gd name="connsiteY7" fmla="*/ 9020 h 10219"/>
              <a:gd name="connsiteX8" fmla="*/ 6225 w 10166"/>
              <a:gd name="connsiteY8" fmla="*/ 6782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5775 w 10166"/>
              <a:gd name="connsiteY7" fmla="*/ 6607 h 10219"/>
              <a:gd name="connsiteX8" fmla="*/ 6225 w 10166"/>
              <a:gd name="connsiteY8" fmla="*/ 6782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5775 w 10166"/>
              <a:gd name="connsiteY7" fmla="*/ 6607 h 10219"/>
              <a:gd name="connsiteX8" fmla="*/ 7184 w 10166"/>
              <a:gd name="connsiteY8" fmla="*/ 7210 h 10219"/>
              <a:gd name="connsiteX9" fmla="*/ 7888 w 10166"/>
              <a:gd name="connsiteY9" fmla="*/ 7866 h 10219"/>
              <a:gd name="connsiteX10" fmla="*/ 8765 w 10166"/>
              <a:gd name="connsiteY10" fmla="*/ 8230 h 10219"/>
              <a:gd name="connsiteX11" fmla="*/ 10166 w 10166"/>
              <a:gd name="connsiteY11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5736 w 10166"/>
              <a:gd name="connsiteY7" fmla="*/ 6315 h 10219"/>
              <a:gd name="connsiteX8" fmla="*/ 7184 w 10166"/>
              <a:gd name="connsiteY8" fmla="*/ 7210 h 10219"/>
              <a:gd name="connsiteX9" fmla="*/ 7888 w 10166"/>
              <a:gd name="connsiteY9" fmla="*/ 7866 h 10219"/>
              <a:gd name="connsiteX10" fmla="*/ 8765 w 10166"/>
              <a:gd name="connsiteY10" fmla="*/ 8230 h 10219"/>
              <a:gd name="connsiteX11" fmla="*/ 10166 w 10166"/>
              <a:gd name="connsiteY11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695 w 10166"/>
              <a:gd name="connsiteY5" fmla="*/ 9622 h 10219"/>
              <a:gd name="connsiteX6" fmla="*/ 5736 w 10166"/>
              <a:gd name="connsiteY6" fmla="*/ 6315 h 10219"/>
              <a:gd name="connsiteX7" fmla="*/ 7184 w 10166"/>
              <a:gd name="connsiteY7" fmla="*/ 7210 h 10219"/>
              <a:gd name="connsiteX8" fmla="*/ 7888 w 10166"/>
              <a:gd name="connsiteY8" fmla="*/ 7866 h 10219"/>
              <a:gd name="connsiteX9" fmla="*/ 8765 w 10166"/>
              <a:gd name="connsiteY9" fmla="*/ 8230 h 10219"/>
              <a:gd name="connsiteX10" fmla="*/ 10166 w 10166"/>
              <a:gd name="connsiteY10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736 w 10166"/>
              <a:gd name="connsiteY5" fmla="*/ 6315 h 10219"/>
              <a:gd name="connsiteX6" fmla="*/ 7184 w 10166"/>
              <a:gd name="connsiteY6" fmla="*/ 7210 h 10219"/>
              <a:gd name="connsiteX7" fmla="*/ 7888 w 10166"/>
              <a:gd name="connsiteY7" fmla="*/ 7866 h 10219"/>
              <a:gd name="connsiteX8" fmla="*/ 8765 w 10166"/>
              <a:gd name="connsiteY8" fmla="*/ 8230 h 10219"/>
              <a:gd name="connsiteX9" fmla="*/ 10166 w 10166"/>
              <a:gd name="connsiteY9" fmla="*/ 8368 h 10219"/>
              <a:gd name="connsiteX0" fmla="*/ 0 w 10166"/>
              <a:gd name="connsiteY0" fmla="*/ 0 h 9269"/>
              <a:gd name="connsiteX1" fmla="*/ 1889 w 10166"/>
              <a:gd name="connsiteY1" fmla="*/ 4261 h 9269"/>
              <a:gd name="connsiteX2" fmla="*/ 3149 w 10166"/>
              <a:gd name="connsiteY2" fmla="*/ 7373 h 9269"/>
              <a:gd name="connsiteX3" fmla="*/ 4154 w 10166"/>
              <a:gd name="connsiteY3" fmla="*/ 9137 h 9269"/>
              <a:gd name="connsiteX4" fmla="*/ 4846 w 10166"/>
              <a:gd name="connsiteY4" fmla="*/ 9269 h 9269"/>
              <a:gd name="connsiteX5" fmla="*/ 5736 w 10166"/>
              <a:gd name="connsiteY5" fmla="*/ 6315 h 9269"/>
              <a:gd name="connsiteX6" fmla="*/ 7184 w 10166"/>
              <a:gd name="connsiteY6" fmla="*/ 7210 h 9269"/>
              <a:gd name="connsiteX7" fmla="*/ 7888 w 10166"/>
              <a:gd name="connsiteY7" fmla="*/ 7866 h 9269"/>
              <a:gd name="connsiteX8" fmla="*/ 8765 w 10166"/>
              <a:gd name="connsiteY8" fmla="*/ 8230 h 9269"/>
              <a:gd name="connsiteX9" fmla="*/ 10166 w 10166"/>
              <a:gd name="connsiteY9" fmla="*/ 8368 h 9269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30 w 10000"/>
              <a:gd name="connsiteY6" fmla="*/ 6963 h 10000"/>
              <a:gd name="connsiteX7" fmla="*/ 7067 w 10000"/>
              <a:gd name="connsiteY7" fmla="*/ 7779 h 10000"/>
              <a:gd name="connsiteX8" fmla="*/ 7759 w 10000"/>
              <a:gd name="connsiteY8" fmla="*/ 8486 h 10000"/>
              <a:gd name="connsiteX9" fmla="*/ 8622 w 10000"/>
              <a:gd name="connsiteY9" fmla="*/ 8879 h 10000"/>
              <a:gd name="connsiteX10" fmla="*/ 10000 w 10000"/>
              <a:gd name="connsiteY10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7067 w 10000"/>
              <a:gd name="connsiteY7" fmla="*/ 7779 h 10000"/>
              <a:gd name="connsiteX8" fmla="*/ 7759 w 10000"/>
              <a:gd name="connsiteY8" fmla="*/ 8486 h 10000"/>
              <a:gd name="connsiteX9" fmla="*/ 8622 w 10000"/>
              <a:gd name="connsiteY9" fmla="*/ 8879 h 10000"/>
              <a:gd name="connsiteX10" fmla="*/ 10000 w 10000"/>
              <a:gd name="connsiteY10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594 h 10000"/>
              <a:gd name="connsiteX8" fmla="*/ 7067 w 10000"/>
              <a:gd name="connsiteY8" fmla="*/ 7779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831 h 10000"/>
              <a:gd name="connsiteX8" fmla="*/ 7067 w 10000"/>
              <a:gd name="connsiteY8" fmla="*/ 7779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673 h 10000"/>
              <a:gd name="connsiteX8" fmla="*/ 7067 w 10000"/>
              <a:gd name="connsiteY8" fmla="*/ 7779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673 h 10000"/>
              <a:gd name="connsiteX8" fmla="*/ 7067 w 10000"/>
              <a:gd name="connsiteY8" fmla="*/ 8016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9926"/>
              <a:gd name="connsiteX1" fmla="*/ 1858 w 10000"/>
              <a:gd name="connsiteY1" fmla="*/ 4597 h 9926"/>
              <a:gd name="connsiteX2" fmla="*/ 3098 w 10000"/>
              <a:gd name="connsiteY2" fmla="*/ 7954 h 9926"/>
              <a:gd name="connsiteX3" fmla="*/ 4086 w 10000"/>
              <a:gd name="connsiteY3" fmla="*/ 9858 h 9926"/>
              <a:gd name="connsiteX4" fmla="*/ 4716 w 10000"/>
              <a:gd name="connsiteY4" fmla="*/ 9369 h 9926"/>
              <a:gd name="connsiteX5" fmla="*/ 5642 w 10000"/>
              <a:gd name="connsiteY5" fmla="*/ 6813 h 9926"/>
              <a:gd name="connsiteX6" fmla="*/ 6243 w 10000"/>
              <a:gd name="connsiteY6" fmla="*/ 7278 h 9926"/>
              <a:gd name="connsiteX7" fmla="*/ 6661 w 10000"/>
              <a:gd name="connsiteY7" fmla="*/ 7673 h 9926"/>
              <a:gd name="connsiteX8" fmla="*/ 7067 w 10000"/>
              <a:gd name="connsiteY8" fmla="*/ 8016 h 9926"/>
              <a:gd name="connsiteX9" fmla="*/ 7759 w 10000"/>
              <a:gd name="connsiteY9" fmla="*/ 8486 h 9926"/>
              <a:gd name="connsiteX10" fmla="*/ 8622 w 10000"/>
              <a:gd name="connsiteY10" fmla="*/ 8879 h 9926"/>
              <a:gd name="connsiteX11" fmla="*/ 10000 w 10000"/>
              <a:gd name="connsiteY11" fmla="*/ 9028 h 9926"/>
              <a:gd name="connsiteX0" fmla="*/ 0 w 10000"/>
              <a:gd name="connsiteY0" fmla="*/ 0 h 9565"/>
              <a:gd name="connsiteX1" fmla="*/ 1858 w 10000"/>
              <a:gd name="connsiteY1" fmla="*/ 4631 h 9565"/>
              <a:gd name="connsiteX2" fmla="*/ 3098 w 10000"/>
              <a:gd name="connsiteY2" fmla="*/ 8013 h 9565"/>
              <a:gd name="connsiteX3" fmla="*/ 4061 w 10000"/>
              <a:gd name="connsiteY3" fmla="*/ 9454 h 9565"/>
              <a:gd name="connsiteX4" fmla="*/ 4716 w 10000"/>
              <a:gd name="connsiteY4" fmla="*/ 9439 h 9565"/>
              <a:gd name="connsiteX5" fmla="*/ 5642 w 10000"/>
              <a:gd name="connsiteY5" fmla="*/ 6864 h 9565"/>
              <a:gd name="connsiteX6" fmla="*/ 6243 w 10000"/>
              <a:gd name="connsiteY6" fmla="*/ 7332 h 9565"/>
              <a:gd name="connsiteX7" fmla="*/ 6661 w 10000"/>
              <a:gd name="connsiteY7" fmla="*/ 7730 h 9565"/>
              <a:gd name="connsiteX8" fmla="*/ 7067 w 10000"/>
              <a:gd name="connsiteY8" fmla="*/ 8076 h 9565"/>
              <a:gd name="connsiteX9" fmla="*/ 7759 w 10000"/>
              <a:gd name="connsiteY9" fmla="*/ 8549 h 9565"/>
              <a:gd name="connsiteX10" fmla="*/ 8622 w 10000"/>
              <a:gd name="connsiteY10" fmla="*/ 8945 h 9565"/>
              <a:gd name="connsiteX11" fmla="*/ 10000 w 10000"/>
              <a:gd name="connsiteY11" fmla="*/ 9095 h 9565"/>
              <a:gd name="connsiteX0" fmla="*/ 0 w 10000"/>
              <a:gd name="connsiteY0" fmla="*/ 0 h 9966"/>
              <a:gd name="connsiteX1" fmla="*/ 1858 w 10000"/>
              <a:gd name="connsiteY1" fmla="*/ 4842 h 9966"/>
              <a:gd name="connsiteX2" fmla="*/ 3098 w 10000"/>
              <a:gd name="connsiteY2" fmla="*/ 8377 h 9966"/>
              <a:gd name="connsiteX3" fmla="*/ 4061 w 10000"/>
              <a:gd name="connsiteY3" fmla="*/ 9884 h 9966"/>
              <a:gd name="connsiteX4" fmla="*/ 4716 w 10000"/>
              <a:gd name="connsiteY4" fmla="*/ 9536 h 9966"/>
              <a:gd name="connsiteX5" fmla="*/ 5642 w 10000"/>
              <a:gd name="connsiteY5" fmla="*/ 7176 h 9966"/>
              <a:gd name="connsiteX6" fmla="*/ 6243 w 10000"/>
              <a:gd name="connsiteY6" fmla="*/ 7665 h 9966"/>
              <a:gd name="connsiteX7" fmla="*/ 6661 w 10000"/>
              <a:gd name="connsiteY7" fmla="*/ 8082 h 9966"/>
              <a:gd name="connsiteX8" fmla="*/ 7067 w 10000"/>
              <a:gd name="connsiteY8" fmla="*/ 8443 h 9966"/>
              <a:gd name="connsiteX9" fmla="*/ 7759 w 10000"/>
              <a:gd name="connsiteY9" fmla="*/ 8938 h 9966"/>
              <a:gd name="connsiteX10" fmla="*/ 8622 w 10000"/>
              <a:gd name="connsiteY10" fmla="*/ 9352 h 9966"/>
              <a:gd name="connsiteX11" fmla="*/ 10000 w 10000"/>
              <a:gd name="connsiteY11" fmla="*/ 9509 h 9966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642 w 10000"/>
              <a:gd name="connsiteY5" fmla="*/ 7200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465 w 10000"/>
              <a:gd name="connsiteY5" fmla="*/ 6867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6243 w 10000"/>
              <a:gd name="connsiteY5" fmla="*/ 7691 h 10000"/>
              <a:gd name="connsiteX6" fmla="*/ 6661 w 10000"/>
              <a:gd name="connsiteY6" fmla="*/ 8110 h 10000"/>
              <a:gd name="connsiteX7" fmla="*/ 7067 w 10000"/>
              <a:gd name="connsiteY7" fmla="*/ 8472 h 10000"/>
              <a:gd name="connsiteX8" fmla="*/ 7759 w 10000"/>
              <a:gd name="connsiteY8" fmla="*/ 8968 h 10000"/>
              <a:gd name="connsiteX9" fmla="*/ 8622 w 10000"/>
              <a:gd name="connsiteY9" fmla="*/ 9384 h 10000"/>
              <a:gd name="connsiteX10" fmla="*/ 10000 w 10000"/>
              <a:gd name="connsiteY10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507 w 10000"/>
              <a:gd name="connsiteY5" fmla="*/ 8693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507 w 10000"/>
              <a:gd name="connsiteY5" fmla="*/ 6776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9918"/>
              <a:gd name="connsiteX1" fmla="*/ 1858 w 10000"/>
              <a:gd name="connsiteY1" fmla="*/ 4859 h 9918"/>
              <a:gd name="connsiteX2" fmla="*/ 3098 w 10000"/>
              <a:gd name="connsiteY2" fmla="*/ 8406 h 9918"/>
              <a:gd name="connsiteX3" fmla="*/ 4061 w 10000"/>
              <a:gd name="connsiteY3" fmla="*/ 9918 h 9918"/>
              <a:gd name="connsiteX4" fmla="*/ 5507 w 10000"/>
              <a:gd name="connsiteY4" fmla="*/ 6776 h 9918"/>
              <a:gd name="connsiteX5" fmla="*/ 6243 w 10000"/>
              <a:gd name="connsiteY5" fmla="*/ 7691 h 9918"/>
              <a:gd name="connsiteX6" fmla="*/ 6661 w 10000"/>
              <a:gd name="connsiteY6" fmla="*/ 8110 h 9918"/>
              <a:gd name="connsiteX7" fmla="*/ 7067 w 10000"/>
              <a:gd name="connsiteY7" fmla="*/ 8472 h 9918"/>
              <a:gd name="connsiteX8" fmla="*/ 7759 w 10000"/>
              <a:gd name="connsiteY8" fmla="*/ 8968 h 9918"/>
              <a:gd name="connsiteX9" fmla="*/ 8622 w 10000"/>
              <a:gd name="connsiteY9" fmla="*/ 9384 h 9918"/>
              <a:gd name="connsiteX10" fmla="*/ 10000 w 10000"/>
              <a:gd name="connsiteY10" fmla="*/ 9541 h 9918"/>
              <a:gd name="connsiteX0" fmla="*/ 0 w 10000"/>
              <a:gd name="connsiteY0" fmla="*/ 0 h 9622"/>
              <a:gd name="connsiteX1" fmla="*/ 1858 w 10000"/>
              <a:gd name="connsiteY1" fmla="*/ 4899 h 9622"/>
              <a:gd name="connsiteX2" fmla="*/ 3098 w 10000"/>
              <a:gd name="connsiteY2" fmla="*/ 8475 h 9622"/>
              <a:gd name="connsiteX3" fmla="*/ 4099 w 10000"/>
              <a:gd name="connsiteY3" fmla="*/ 9244 h 9622"/>
              <a:gd name="connsiteX4" fmla="*/ 5507 w 10000"/>
              <a:gd name="connsiteY4" fmla="*/ 6832 h 9622"/>
              <a:gd name="connsiteX5" fmla="*/ 6243 w 10000"/>
              <a:gd name="connsiteY5" fmla="*/ 7755 h 9622"/>
              <a:gd name="connsiteX6" fmla="*/ 6661 w 10000"/>
              <a:gd name="connsiteY6" fmla="*/ 8177 h 9622"/>
              <a:gd name="connsiteX7" fmla="*/ 7067 w 10000"/>
              <a:gd name="connsiteY7" fmla="*/ 8542 h 9622"/>
              <a:gd name="connsiteX8" fmla="*/ 7759 w 10000"/>
              <a:gd name="connsiteY8" fmla="*/ 9042 h 9622"/>
              <a:gd name="connsiteX9" fmla="*/ 8622 w 10000"/>
              <a:gd name="connsiteY9" fmla="*/ 9462 h 9622"/>
              <a:gd name="connsiteX10" fmla="*/ 10000 w 10000"/>
              <a:gd name="connsiteY10" fmla="*/ 9620 h 9622"/>
              <a:gd name="connsiteX0" fmla="*/ 0 w 8142"/>
              <a:gd name="connsiteY0" fmla="*/ 0 h 4909"/>
              <a:gd name="connsiteX1" fmla="*/ 1240 w 8142"/>
              <a:gd name="connsiteY1" fmla="*/ 3717 h 4909"/>
              <a:gd name="connsiteX2" fmla="*/ 2241 w 8142"/>
              <a:gd name="connsiteY2" fmla="*/ 4516 h 4909"/>
              <a:gd name="connsiteX3" fmla="*/ 3649 w 8142"/>
              <a:gd name="connsiteY3" fmla="*/ 2009 h 4909"/>
              <a:gd name="connsiteX4" fmla="*/ 4385 w 8142"/>
              <a:gd name="connsiteY4" fmla="*/ 2969 h 4909"/>
              <a:gd name="connsiteX5" fmla="*/ 4803 w 8142"/>
              <a:gd name="connsiteY5" fmla="*/ 3407 h 4909"/>
              <a:gd name="connsiteX6" fmla="*/ 5209 w 8142"/>
              <a:gd name="connsiteY6" fmla="*/ 3787 h 4909"/>
              <a:gd name="connsiteX7" fmla="*/ 5901 w 8142"/>
              <a:gd name="connsiteY7" fmla="*/ 4306 h 4909"/>
              <a:gd name="connsiteX8" fmla="*/ 6764 w 8142"/>
              <a:gd name="connsiteY8" fmla="*/ 4743 h 4909"/>
              <a:gd name="connsiteX9" fmla="*/ 8142 w 8142"/>
              <a:gd name="connsiteY9" fmla="*/ 4907 h 4909"/>
              <a:gd name="connsiteX0" fmla="*/ 0 w 8477"/>
              <a:gd name="connsiteY0" fmla="*/ 3480 h 5908"/>
              <a:gd name="connsiteX1" fmla="*/ 1229 w 8477"/>
              <a:gd name="connsiteY1" fmla="*/ 5107 h 5908"/>
              <a:gd name="connsiteX2" fmla="*/ 2959 w 8477"/>
              <a:gd name="connsiteY2" fmla="*/ 0 h 5908"/>
              <a:gd name="connsiteX3" fmla="*/ 3863 w 8477"/>
              <a:gd name="connsiteY3" fmla="*/ 1956 h 5908"/>
              <a:gd name="connsiteX4" fmla="*/ 4376 w 8477"/>
              <a:gd name="connsiteY4" fmla="*/ 2848 h 5908"/>
              <a:gd name="connsiteX5" fmla="*/ 4875 w 8477"/>
              <a:gd name="connsiteY5" fmla="*/ 3622 h 5908"/>
              <a:gd name="connsiteX6" fmla="*/ 5725 w 8477"/>
              <a:gd name="connsiteY6" fmla="*/ 4680 h 5908"/>
              <a:gd name="connsiteX7" fmla="*/ 6785 w 8477"/>
              <a:gd name="connsiteY7" fmla="*/ 5570 h 5908"/>
              <a:gd name="connsiteX8" fmla="*/ 8477 w 8477"/>
              <a:gd name="connsiteY8" fmla="*/ 5904 h 5908"/>
              <a:gd name="connsiteX0" fmla="*/ 0 w 8550"/>
              <a:gd name="connsiteY0" fmla="*/ 8644 h 10001"/>
              <a:gd name="connsiteX1" fmla="*/ 2041 w 8550"/>
              <a:gd name="connsiteY1" fmla="*/ 0 h 10001"/>
              <a:gd name="connsiteX2" fmla="*/ 3107 w 8550"/>
              <a:gd name="connsiteY2" fmla="*/ 3311 h 10001"/>
              <a:gd name="connsiteX3" fmla="*/ 3712 w 8550"/>
              <a:gd name="connsiteY3" fmla="*/ 4821 h 10001"/>
              <a:gd name="connsiteX4" fmla="*/ 4301 w 8550"/>
              <a:gd name="connsiteY4" fmla="*/ 6131 h 10001"/>
              <a:gd name="connsiteX5" fmla="*/ 5304 w 8550"/>
              <a:gd name="connsiteY5" fmla="*/ 7921 h 10001"/>
              <a:gd name="connsiteX6" fmla="*/ 6554 w 8550"/>
              <a:gd name="connsiteY6" fmla="*/ 9428 h 10001"/>
              <a:gd name="connsiteX7" fmla="*/ 8550 w 8550"/>
              <a:gd name="connsiteY7" fmla="*/ 9993 h 10001"/>
              <a:gd name="connsiteX0" fmla="*/ 0 w 7613"/>
              <a:gd name="connsiteY0" fmla="*/ 0 h 10000"/>
              <a:gd name="connsiteX1" fmla="*/ 1247 w 7613"/>
              <a:gd name="connsiteY1" fmla="*/ 3311 h 10000"/>
              <a:gd name="connsiteX2" fmla="*/ 1955 w 7613"/>
              <a:gd name="connsiteY2" fmla="*/ 4821 h 10000"/>
              <a:gd name="connsiteX3" fmla="*/ 2643 w 7613"/>
              <a:gd name="connsiteY3" fmla="*/ 6130 h 10000"/>
              <a:gd name="connsiteX4" fmla="*/ 3817 w 7613"/>
              <a:gd name="connsiteY4" fmla="*/ 7920 h 10000"/>
              <a:gd name="connsiteX5" fmla="*/ 5278 w 7613"/>
              <a:gd name="connsiteY5" fmla="*/ 9427 h 10000"/>
              <a:gd name="connsiteX6" fmla="*/ 7613 w 7613"/>
              <a:gd name="connsiteY6" fmla="*/ 9992 h 10000"/>
              <a:gd name="connsiteX0" fmla="*/ 0 w 10000"/>
              <a:gd name="connsiteY0" fmla="*/ 0 h 10000"/>
              <a:gd name="connsiteX1" fmla="*/ 1638 w 10000"/>
              <a:gd name="connsiteY1" fmla="*/ 3815 h 10000"/>
              <a:gd name="connsiteX2" fmla="*/ 2568 w 10000"/>
              <a:gd name="connsiteY2" fmla="*/ 4821 h 10000"/>
              <a:gd name="connsiteX3" fmla="*/ 3472 w 10000"/>
              <a:gd name="connsiteY3" fmla="*/ 6130 h 10000"/>
              <a:gd name="connsiteX4" fmla="*/ 5014 w 10000"/>
              <a:gd name="connsiteY4" fmla="*/ 7920 h 10000"/>
              <a:gd name="connsiteX5" fmla="*/ 6933 w 10000"/>
              <a:gd name="connsiteY5" fmla="*/ 9427 h 10000"/>
              <a:gd name="connsiteX6" fmla="*/ 10000 w 10000"/>
              <a:gd name="connsiteY6" fmla="*/ 9992 h 10000"/>
              <a:gd name="connsiteX0" fmla="*/ 0 w 10000"/>
              <a:gd name="connsiteY0" fmla="*/ 0 h 10000"/>
              <a:gd name="connsiteX1" fmla="*/ 1638 w 10000"/>
              <a:gd name="connsiteY1" fmla="*/ 3815 h 10000"/>
              <a:gd name="connsiteX2" fmla="*/ 2584 w 10000"/>
              <a:gd name="connsiteY2" fmla="*/ 5492 h 10000"/>
              <a:gd name="connsiteX3" fmla="*/ 3472 w 10000"/>
              <a:gd name="connsiteY3" fmla="*/ 6130 h 10000"/>
              <a:gd name="connsiteX4" fmla="*/ 5014 w 10000"/>
              <a:gd name="connsiteY4" fmla="*/ 7920 h 10000"/>
              <a:gd name="connsiteX5" fmla="*/ 6933 w 10000"/>
              <a:gd name="connsiteY5" fmla="*/ 9427 h 10000"/>
              <a:gd name="connsiteX6" fmla="*/ 10000 w 10000"/>
              <a:gd name="connsiteY6" fmla="*/ 9992 h 10000"/>
              <a:gd name="connsiteX0" fmla="*/ 0 w 10000"/>
              <a:gd name="connsiteY0" fmla="*/ 0 h 10000"/>
              <a:gd name="connsiteX1" fmla="*/ 1638 w 10000"/>
              <a:gd name="connsiteY1" fmla="*/ 3815 h 10000"/>
              <a:gd name="connsiteX2" fmla="*/ 2584 w 10000"/>
              <a:gd name="connsiteY2" fmla="*/ 5492 h 10000"/>
              <a:gd name="connsiteX3" fmla="*/ 3472 w 10000"/>
              <a:gd name="connsiteY3" fmla="*/ 6801 h 10000"/>
              <a:gd name="connsiteX4" fmla="*/ 5014 w 10000"/>
              <a:gd name="connsiteY4" fmla="*/ 7920 h 10000"/>
              <a:gd name="connsiteX5" fmla="*/ 6933 w 10000"/>
              <a:gd name="connsiteY5" fmla="*/ 9427 h 10000"/>
              <a:gd name="connsiteX6" fmla="*/ 10000 w 10000"/>
              <a:gd name="connsiteY6" fmla="*/ 9992 h 10000"/>
              <a:gd name="connsiteX0" fmla="*/ 0 w 8226"/>
              <a:gd name="connsiteY0" fmla="*/ 0 h 10000"/>
              <a:gd name="connsiteX1" fmla="*/ 1638 w 8226"/>
              <a:gd name="connsiteY1" fmla="*/ 3815 h 10000"/>
              <a:gd name="connsiteX2" fmla="*/ 2584 w 8226"/>
              <a:gd name="connsiteY2" fmla="*/ 5492 h 10000"/>
              <a:gd name="connsiteX3" fmla="*/ 3472 w 8226"/>
              <a:gd name="connsiteY3" fmla="*/ 6801 h 10000"/>
              <a:gd name="connsiteX4" fmla="*/ 5014 w 8226"/>
              <a:gd name="connsiteY4" fmla="*/ 7920 h 10000"/>
              <a:gd name="connsiteX5" fmla="*/ 6933 w 8226"/>
              <a:gd name="connsiteY5" fmla="*/ 9427 h 10000"/>
              <a:gd name="connsiteX6" fmla="*/ 8226 w 8226"/>
              <a:gd name="connsiteY6" fmla="*/ 9992 h 10000"/>
              <a:gd name="connsiteX0" fmla="*/ 0 w 10000"/>
              <a:gd name="connsiteY0" fmla="*/ 0 h 10257"/>
              <a:gd name="connsiteX1" fmla="*/ 1991 w 10000"/>
              <a:gd name="connsiteY1" fmla="*/ 3815 h 10257"/>
              <a:gd name="connsiteX2" fmla="*/ 3141 w 10000"/>
              <a:gd name="connsiteY2" fmla="*/ 5492 h 10257"/>
              <a:gd name="connsiteX3" fmla="*/ 4221 w 10000"/>
              <a:gd name="connsiteY3" fmla="*/ 6801 h 10257"/>
              <a:gd name="connsiteX4" fmla="*/ 6095 w 10000"/>
              <a:gd name="connsiteY4" fmla="*/ 7920 h 10257"/>
              <a:gd name="connsiteX5" fmla="*/ 8447 w 10000"/>
              <a:gd name="connsiteY5" fmla="*/ 10098 h 10257"/>
              <a:gd name="connsiteX6" fmla="*/ 10000 w 10000"/>
              <a:gd name="connsiteY6" fmla="*/ 9992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257">
                <a:moveTo>
                  <a:pt x="0" y="0"/>
                </a:moveTo>
                <a:lnTo>
                  <a:pt x="1991" y="3815"/>
                </a:lnTo>
                <a:cubicBezTo>
                  <a:pt x="2448" y="4311"/>
                  <a:pt x="2770" y="5175"/>
                  <a:pt x="3141" y="5492"/>
                </a:cubicBezTo>
                <a:cubicBezTo>
                  <a:pt x="3510" y="5812"/>
                  <a:pt x="3724" y="6229"/>
                  <a:pt x="4221" y="6801"/>
                </a:cubicBezTo>
                <a:lnTo>
                  <a:pt x="6095" y="7920"/>
                </a:lnTo>
                <a:cubicBezTo>
                  <a:pt x="6871" y="8706"/>
                  <a:pt x="7668" y="9314"/>
                  <a:pt x="8447" y="10098"/>
                </a:cubicBezTo>
                <a:cubicBezTo>
                  <a:pt x="9243" y="10487"/>
                  <a:pt x="9477" y="10048"/>
                  <a:pt x="10000" y="9992"/>
                </a:cubicBezTo>
              </a:path>
            </a:pathLst>
          </a:cu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319919" y="4119307"/>
            <a:ext cx="588962" cy="86676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4"/>
          <p:cNvSpPr>
            <a:spLocks/>
          </p:cNvSpPr>
          <p:nvPr/>
        </p:nvSpPr>
        <p:spPr bwMode="auto">
          <a:xfrm>
            <a:off x="1128801" y="3187044"/>
            <a:ext cx="3755805" cy="871320"/>
          </a:xfrm>
          <a:custGeom>
            <a:avLst/>
            <a:gdLst>
              <a:gd name="T0" fmla="*/ 2147483647 w 4394"/>
              <a:gd name="T1" fmla="*/ 2147483647 h 798"/>
              <a:gd name="T2" fmla="*/ 2147483647 w 4394"/>
              <a:gd name="T3" fmla="*/ 2147483647 h 798"/>
              <a:gd name="T4" fmla="*/ 2147483647 w 4394"/>
              <a:gd name="T5" fmla="*/ 2147483647 h 798"/>
              <a:gd name="T6" fmla="*/ 2147483647 w 4394"/>
              <a:gd name="T7" fmla="*/ 2147483647 h 798"/>
              <a:gd name="T8" fmla="*/ 2147483647 w 4394"/>
              <a:gd name="T9" fmla="*/ 2147483647 h 798"/>
              <a:gd name="T10" fmla="*/ 2147483647 w 4394"/>
              <a:gd name="T11" fmla="*/ 2147483647 h 798"/>
              <a:gd name="T12" fmla="*/ 2147483647 w 4394"/>
              <a:gd name="T13" fmla="*/ 2147483647 h 798"/>
              <a:gd name="T14" fmla="*/ 2147483647 w 4394"/>
              <a:gd name="T15" fmla="*/ 2147483647 h 798"/>
              <a:gd name="T16" fmla="*/ 2147483647 w 4394"/>
              <a:gd name="T17" fmla="*/ 2147483647 h 798"/>
              <a:gd name="T18" fmla="*/ 2147483647 w 4394"/>
              <a:gd name="T19" fmla="*/ 2147483647 h 798"/>
              <a:gd name="T20" fmla="*/ 2147483647 w 4394"/>
              <a:gd name="T21" fmla="*/ 2147483647 h 798"/>
              <a:gd name="T22" fmla="*/ 2147483647 w 4394"/>
              <a:gd name="T23" fmla="*/ 2147483647 h 798"/>
              <a:gd name="T24" fmla="*/ 2147483647 w 4394"/>
              <a:gd name="T25" fmla="*/ 2147483647 h 798"/>
              <a:gd name="T26" fmla="*/ 2147483647 w 4394"/>
              <a:gd name="T27" fmla="*/ 2147483647 h 798"/>
              <a:gd name="T28" fmla="*/ 2147483647 w 4394"/>
              <a:gd name="T29" fmla="*/ 2147483647 h 798"/>
              <a:gd name="T30" fmla="*/ 2147483647 w 4394"/>
              <a:gd name="T31" fmla="*/ 2147483647 h 798"/>
              <a:gd name="T32" fmla="*/ 2147483647 w 4394"/>
              <a:gd name="T33" fmla="*/ 2147483647 h 798"/>
              <a:gd name="T34" fmla="*/ 2147483647 w 4394"/>
              <a:gd name="T35" fmla="*/ 2147483647 h 798"/>
              <a:gd name="T36" fmla="*/ 2147483647 w 4394"/>
              <a:gd name="T37" fmla="*/ 2147483647 h 7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94"/>
              <a:gd name="T58" fmla="*/ 0 h 798"/>
              <a:gd name="T59" fmla="*/ 4394 w 4394"/>
              <a:gd name="T60" fmla="*/ 798 h 798"/>
              <a:gd name="connsiteX0" fmla="*/ 519 w 9968"/>
              <a:gd name="connsiteY0" fmla="*/ 114 h 9989"/>
              <a:gd name="connsiteX1" fmla="*/ 2 w 9968"/>
              <a:gd name="connsiteY1" fmla="*/ 2 h 9989"/>
              <a:gd name="connsiteX2" fmla="*/ 719 w 9968"/>
              <a:gd name="connsiteY2" fmla="*/ 215 h 9989"/>
              <a:gd name="connsiteX3" fmla="*/ 1411 w 9968"/>
              <a:gd name="connsiteY3" fmla="*/ 315 h 9989"/>
              <a:gd name="connsiteX4" fmla="*/ 1775 w 9968"/>
              <a:gd name="connsiteY4" fmla="*/ 716 h 9989"/>
              <a:gd name="connsiteX5" fmla="*/ 2176 w 9968"/>
              <a:gd name="connsiteY5" fmla="*/ 2119 h 9989"/>
              <a:gd name="connsiteX6" fmla="*/ 3286 w 9968"/>
              <a:gd name="connsiteY6" fmla="*/ 6756 h 9989"/>
              <a:gd name="connsiteX7" fmla="*/ 4242 w 9968"/>
              <a:gd name="connsiteY7" fmla="*/ 9463 h 9989"/>
              <a:gd name="connsiteX8" fmla="*/ 4911 w 9968"/>
              <a:gd name="connsiteY8" fmla="*/ 9989 h 9989"/>
              <a:gd name="connsiteX9" fmla="*/ 5457 w 9968"/>
              <a:gd name="connsiteY9" fmla="*/ 9613 h 9989"/>
              <a:gd name="connsiteX10" fmla="*/ 5594 w 9968"/>
              <a:gd name="connsiteY10" fmla="*/ 9538 h 9989"/>
              <a:gd name="connsiteX11" fmla="*/ 5744 w 9968"/>
              <a:gd name="connsiteY11" fmla="*/ 9237 h 9989"/>
              <a:gd name="connsiteX12" fmla="*/ 6126 w 9968"/>
              <a:gd name="connsiteY12" fmla="*/ 8410 h 9989"/>
              <a:gd name="connsiteX13" fmla="*/ 6700 w 9968"/>
              <a:gd name="connsiteY13" fmla="*/ 7357 h 9989"/>
              <a:gd name="connsiteX14" fmla="*/ 7123 w 9968"/>
              <a:gd name="connsiteY14" fmla="*/ 6455 h 9989"/>
              <a:gd name="connsiteX15" fmla="*/ 7792 w 9968"/>
              <a:gd name="connsiteY15" fmla="*/ 6831 h 9989"/>
              <a:gd name="connsiteX16" fmla="*/ 8625 w 9968"/>
              <a:gd name="connsiteY16" fmla="*/ 7547 h 9989"/>
              <a:gd name="connsiteX17" fmla="*/ 9495 w 9968"/>
              <a:gd name="connsiteY17" fmla="*/ 7332 h 9989"/>
              <a:gd name="connsiteX18" fmla="*/ 9968 w 9968"/>
              <a:gd name="connsiteY18" fmla="*/ 7433 h 9989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462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340 h 10000"/>
              <a:gd name="connsiteX18" fmla="*/ 10000 w 10000"/>
              <a:gd name="connsiteY18" fmla="*/ 7441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462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441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462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916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613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916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613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728 h 10000"/>
              <a:gd name="connsiteX0" fmla="*/ 521 w 10000"/>
              <a:gd name="connsiteY0" fmla="*/ 114 h 10000"/>
              <a:gd name="connsiteX1" fmla="*/ 2 w 10000"/>
              <a:gd name="connsiteY1" fmla="*/ 2 h 10000"/>
              <a:gd name="connsiteX2" fmla="*/ 721 w 10000"/>
              <a:gd name="connsiteY2" fmla="*/ 215 h 10000"/>
              <a:gd name="connsiteX3" fmla="*/ 1416 w 10000"/>
              <a:gd name="connsiteY3" fmla="*/ 315 h 10000"/>
              <a:gd name="connsiteX4" fmla="*/ 1781 w 10000"/>
              <a:gd name="connsiteY4" fmla="*/ 717 h 10000"/>
              <a:gd name="connsiteX5" fmla="*/ 2183 w 10000"/>
              <a:gd name="connsiteY5" fmla="*/ 2121 h 10000"/>
              <a:gd name="connsiteX6" fmla="*/ 3297 w 10000"/>
              <a:gd name="connsiteY6" fmla="*/ 6763 h 10000"/>
              <a:gd name="connsiteX7" fmla="*/ 4256 w 10000"/>
              <a:gd name="connsiteY7" fmla="*/ 9473 h 10000"/>
              <a:gd name="connsiteX8" fmla="*/ 4927 w 10000"/>
              <a:gd name="connsiteY8" fmla="*/ 10000 h 10000"/>
              <a:gd name="connsiteX9" fmla="*/ 5475 w 10000"/>
              <a:gd name="connsiteY9" fmla="*/ 9624 h 10000"/>
              <a:gd name="connsiteX10" fmla="*/ 5612 w 10000"/>
              <a:gd name="connsiteY10" fmla="*/ 9549 h 10000"/>
              <a:gd name="connsiteX11" fmla="*/ 5762 w 10000"/>
              <a:gd name="connsiteY11" fmla="*/ 9247 h 10000"/>
              <a:gd name="connsiteX12" fmla="*/ 6146 w 10000"/>
              <a:gd name="connsiteY12" fmla="*/ 8419 h 10000"/>
              <a:gd name="connsiteX13" fmla="*/ 6722 w 10000"/>
              <a:gd name="connsiteY13" fmla="*/ 7365 h 10000"/>
              <a:gd name="connsiteX14" fmla="*/ 7146 w 10000"/>
              <a:gd name="connsiteY14" fmla="*/ 6613 h 10000"/>
              <a:gd name="connsiteX15" fmla="*/ 7817 w 10000"/>
              <a:gd name="connsiteY15" fmla="*/ 7219 h 10000"/>
              <a:gd name="connsiteX16" fmla="*/ 8653 w 10000"/>
              <a:gd name="connsiteY16" fmla="*/ 7555 h 10000"/>
              <a:gd name="connsiteX17" fmla="*/ 9525 w 10000"/>
              <a:gd name="connsiteY17" fmla="*/ 7720 h 10000"/>
              <a:gd name="connsiteX18" fmla="*/ 10000 w 10000"/>
              <a:gd name="connsiteY18" fmla="*/ 7728 h 10000"/>
              <a:gd name="connsiteX0" fmla="*/ 521 w 9525"/>
              <a:gd name="connsiteY0" fmla="*/ 114 h 10000"/>
              <a:gd name="connsiteX1" fmla="*/ 2 w 9525"/>
              <a:gd name="connsiteY1" fmla="*/ 2 h 10000"/>
              <a:gd name="connsiteX2" fmla="*/ 721 w 9525"/>
              <a:gd name="connsiteY2" fmla="*/ 215 h 10000"/>
              <a:gd name="connsiteX3" fmla="*/ 1416 w 9525"/>
              <a:gd name="connsiteY3" fmla="*/ 315 h 10000"/>
              <a:gd name="connsiteX4" fmla="*/ 1781 w 9525"/>
              <a:gd name="connsiteY4" fmla="*/ 717 h 10000"/>
              <a:gd name="connsiteX5" fmla="*/ 2183 w 9525"/>
              <a:gd name="connsiteY5" fmla="*/ 2121 h 10000"/>
              <a:gd name="connsiteX6" fmla="*/ 3297 w 9525"/>
              <a:gd name="connsiteY6" fmla="*/ 6763 h 10000"/>
              <a:gd name="connsiteX7" fmla="*/ 4256 w 9525"/>
              <a:gd name="connsiteY7" fmla="*/ 9473 h 10000"/>
              <a:gd name="connsiteX8" fmla="*/ 4927 w 9525"/>
              <a:gd name="connsiteY8" fmla="*/ 10000 h 10000"/>
              <a:gd name="connsiteX9" fmla="*/ 5475 w 9525"/>
              <a:gd name="connsiteY9" fmla="*/ 9624 h 10000"/>
              <a:gd name="connsiteX10" fmla="*/ 5612 w 9525"/>
              <a:gd name="connsiteY10" fmla="*/ 9549 h 10000"/>
              <a:gd name="connsiteX11" fmla="*/ 5762 w 9525"/>
              <a:gd name="connsiteY11" fmla="*/ 9247 h 10000"/>
              <a:gd name="connsiteX12" fmla="*/ 6146 w 9525"/>
              <a:gd name="connsiteY12" fmla="*/ 8419 h 10000"/>
              <a:gd name="connsiteX13" fmla="*/ 6722 w 9525"/>
              <a:gd name="connsiteY13" fmla="*/ 7365 h 10000"/>
              <a:gd name="connsiteX14" fmla="*/ 7146 w 9525"/>
              <a:gd name="connsiteY14" fmla="*/ 6613 h 10000"/>
              <a:gd name="connsiteX15" fmla="*/ 7817 w 9525"/>
              <a:gd name="connsiteY15" fmla="*/ 7219 h 10000"/>
              <a:gd name="connsiteX16" fmla="*/ 8653 w 9525"/>
              <a:gd name="connsiteY16" fmla="*/ 7555 h 10000"/>
              <a:gd name="connsiteX17" fmla="*/ 9525 w 9525"/>
              <a:gd name="connsiteY17" fmla="*/ 7720 h 10000"/>
              <a:gd name="connsiteX0" fmla="*/ 547 w 10000"/>
              <a:gd name="connsiteY0" fmla="*/ 114 h 10000"/>
              <a:gd name="connsiteX1" fmla="*/ 2 w 10000"/>
              <a:gd name="connsiteY1" fmla="*/ 2 h 10000"/>
              <a:gd name="connsiteX2" fmla="*/ 757 w 10000"/>
              <a:gd name="connsiteY2" fmla="*/ 215 h 10000"/>
              <a:gd name="connsiteX3" fmla="*/ 1487 w 10000"/>
              <a:gd name="connsiteY3" fmla="*/ 315 h 10000"/>
              <a:gd name="connsiteX4" fmla="*/ 1815 w 10000"/>
              <a:gd name="connsiteY4" fmla="*/ 1573 h 10000"/>
              <a:gd name="connsiteX5" fmla="*/ 2292 w 10000"/>
              <a:gd name="connsiteY5" fmla="*/ 2121 h 10000"/>
              <a:gd name="connsiteX6" fmla="*/ 3461 w 10000"/>
              <a:gd name="connsiteY6" fmla="*/ 6763 h 10000"/>
              <a:gd name="connsiteX7" fmla="*/ 4468 w 10000"/>
              <a:gd name="connsiteY7" fmla="*/ 9473 h 10000"/>
              <a:gd name="connsiteX8" fmla="*/ 5173 w 10000"/>
              <a:gd name="connsiteY8" fmla="*/ 10000 h 10000"/>
              <a:gd name="connsiteX9" fmla="*/ 5748 w 10000"/>
              <a:gd name="connsiteY9" fmla="*/ 9624 h 10000"/>
              <a:gd name="connsiteX10" fmla="*/ 5892 w 10000"/>
              <a:gd name="connsiteY10" fmla="*/ 9549 h 10000"/>
              <a:gd name="connsiteX11" fmla="*/ 6049 w 10000"/>
              <a:gd name="connsiteY11" fmla="*/ 9247 h 10000"/>
              <a:gd name="connsiteX12" fmla="*/ 6452 w 10000"/>
              <a:gd name="connsiteY12" fmla="*/ 8419 h 10000"/>
              <a:gd name="connsiteX13" fmla="*/ 7057 w 10000"/>
              <a:gd name="connsiteY13" fmla="*/ 7365 h 10000"/>
              <a:gd name="connsiteX14" fmla="*/ 7502 w 10000"/>
              <a:gd name="connsiteY14" fmla="*/ 6613 h 10000"/>
              <a:gd name="connsiteX15" fmla="*/ 8207 w 10000"/>
              <a:gd name="connsiteY15" fmla="*/ 7219 h 10000"/>
              <a:gd name="connsiteX16" fmla="*/ 9085 w 10000"/>
              <a:gd name="connsiteY16" fmla="*/ 7555 h 10000"/>
              <a:gd name="connsiteX17" fmla="*/ 10000 w 10000"/>
              <a:gd name="connsiteY17" fmla="*/ 7720 h 10000"/>
              <a:gd name="connsiteX0" fmla="*/ 547 w 10000"/>
              <a:gd name="connsiteY0" fmla="*/ 114 h 10000"/>
              <a:gd name="connsiteX1" fmla="*/ 2 w 10000"/>
              <a:gd name="connsiteY1" fmla="*/ 2 h 10000"/>
              <a:gd name="connsiteX2" fmla="*/ 757 w 10000"/>
              <a:gd name="connsiteY2" fmla="*/ 215 h 10000"/>
              <a:gd name="connsiteX3" fmla="*/ 1451 w 10000"/>
              <a:gd name="connsiteY3" fmla="*/ 1266 h 10000"/>
              <a:gd name="connsiteX4" fmla="*/ 1815 w 10000"/>
              <a:gd name="connsiteY4" fmla="*/ 1573 h 10000"/>
              <a:gd name="connsiteX5" fmla="*/ 2292 w 10000"/>
              <a:gd name="connsiteY5" fmla="*/ 2121 h 10000"/>
              <a:gd name="connsiteX6" fmla="*/ 3461 w 10000"/>
              <a:gd name="connsiteY6" fmla="*/ 6763 h 10000"/>
              <a:gd name="connsiteX7" fmla="*/ 4468 w 10000"/>
              <a:gd name="connsiteY7" fmla="*/ 9473 h 10000"/>
              <a:gd name="connsiteX8" fmla="*/ 5173 w 10000"/>
              <a:gd name="connsiteY8" fmla="*/ 10000 h 10000"/>
              <a:gd name="connsiteX9" fmla="*/ 5748 w 10000"/>
              <a:gd name="connsiteY9" fmla="*/ 9624 h 10000"/>
              <a:gd name="connsiteX10" fmla="*/ 5892 w 10000"/>
              <a:gd name="connsiteY10" fmla="*/ 9549 h 10000"/>
              <a:gd name="connsiteX11" fmla="*/ 6049 w 10000"/>
              <a:gd name="connsiteY11" fmla="*/ 9247 h 10000"/>
              <a:gd name="connsiteX12" fmla="*/ 6452 w 10000"/>
              <a:gd name="connsiteY12" fmla="*/ 8419 h 10000"/>
              <a:gd name="connsiteX13" fmla="*/ 7057 w 10000"/>
              <a:gd name="connsiteY13" fmla="*/ 7365 h 10000"/>
              <a:gd name="connsiteX14" fmla="*/ 7502 w 10000"/>
              <a:gd name="connsiteY14" fmla="*/ 6613 h 10000"/>
              <a:gd name="connsiteX15" fmla="*/ 8207 w 10000"/>
              <a:gd name="connsiteY15" fmla="*/ 7219 h 10000"/>
              <a:gd name="connsiteX16" fmla="*/ 9085 w 10000"/>
              <a:gd name="connsiteY16" fmla="*/ 7555 h 10000"/>
              <a:gd name="connsiteX17" fmla="*/ 10000 w 10000"/>
              <a:gd name="connsiteY17" fmla="*/ 7720 h 10000"/>
              <a:gd name="connsiteX0" fmla="*/ 547 w 10000"/>
              <a:gd name="connsiteY0" fmla="*/ 144 h 10030"/>
              <a:gd name="connsiteX1" fmla="*/ 2 w 10000"/>
              <a:gd name="connsiteY1" fmla="*/ 32 h 10030"/>
              <a:gd name="connsiteX2" fmla="*/ 739 w 10000"/>
              <a:gd name="connsiteY2" fmla="*/ 815 h 10030"/>
              <a:gd name="connsiteX3" fmla="*/ 1451 w 10000"/>
              <a:gd name="connsiteY3" fmla="*/ 1296 h 10030"/>
              <a:gd name="connsiteX4" fmla="*/ 1815 w 10000"/>
              <a:gd name="connsiteY4" fmla="*/ 1603 h 10030"/>
              <a:gd name="connsiteX5" fmla="*/ 2292 w 10000"/>
              <a:gd name="connsiteY5" fmla="*/ 2151 h 10030"/>
              <a:gd name="connsiteX6" fmla="*/ 3461 w 10000"/>
              <a:gd name="connsiteY6" fmla="*/ 6793 h 10030"/>
              <a:gd name="connsiteX7" fmla="*/ 4468 w 10000"/>
              <a:gd name="connsiteY7" fmla="*/ 9503 h 10030"/>
              <a:gd name="connsiteX8" fmla="*/ 5173 w 10000"/>
              <a:gd name="connsiteY8" fmla="*/ 10030 h 10030"/>
              <a:gd name="connsiteX9" fmla="*/ 5748 w 10000"/>
              <a:gd name="connsiteY9" fmla="*/ 9654 h 10030"/>
              <a:gd name="connsiteX10" fmla="*/ 5892 w 10000"/>
              <a:gd name="connsiteY10" fmla="*/ 9579 h 10030"/>
              <a:gd name="connsiteX11" fmla="*/ 6049 w 10000"/>
              <a:gd name="connsiteY11" fmla="*/ 9277 h 10030"/>
              <a:gd name="connsiteX12" fmla="*/ 6452 w 10000"/>
              <a:gd name="connsiteY12" fmla="*/ 8449 h 10030"/>
              <a:gd name="connsiteX13" fmla="*/ 7057 w 10000"/>
              <a:gd name="connsiteY13" fmla="*/ 7395 h 10030"/>
              <a:gd name="connsiteX14" fmla="*/ 7502 w 10000"/>
              <a:gd name="connsiteY14" fmla="*/ 6643 h 10030"/>
              <a:gd name="connsiteX15" fmla="*/ 8207 w 10000"/>
              <a:gd name="connsiteY15" fmla="*/ 7249 h 10030"/>
              <a:gd name="connsiteX16" fmla="*/ 9085 w 10000"/>
              <a:gd name="connsiteY16" fmla="*/ 7585 h 10030"/>
              <a:gd name="connsiteX17" fmla="*/ 10000 w 10000"/>
              <a:gd name="connsiteY17" fmla="*/ 7750 h 10030"/>
              <a:gd name="connsiteX0" fmla="*/ 564 w 10017"/>
              <a:gd name="connsiteY0" fmla="*/ 1 h 9887"/>
              <a:gd name="connsiteX1" fmla="*/ 1 w 10017"/>
              <a:gd name="connsiteY1" fmla="*/ 650 h 9887"/>
              <a:gd name="connsiteX2" fmla="*/ 756 w 10017"/>
              <a:gd name="connsiteY2" fmla="*/ 672 h 9887"/>
              <a:gd name="connsiteX3" fmla="*/ 1468 w 10017"/>
              <a:gd name="connsiteY3" fmla="*/ 1153 h 9887"/>
              <a:gd name="connsiteX4" fmla="*/ 1832 w 10017"/>
              <a:gd name="connsiteY4" fmla="*/ 1460 h 9887"/>
              <a:gd name="connsiteX5" fmla="*/ 2309 w 10017"/>
              <a:gd name="connsiteY5" fmla="*/ 2008 h 9887"/>
              <a:gd name="connsiteX6" fmla="*/ 3478 w 10017"/>
              <a:gd name="connsiteY6" fmla="*/ 6650 h 9887"/>
              <a:gd name="connsiteX7" fmla="*/ 4485 w 10017"/>
              <a:gd name="connsiteY7" fmla="*/ 9360 h 9887"/>
              <a:gd name="connsiteX8" fmla="*/ 5190 w 10017"/>
              <a:gd name="connsiteY8" fmla="*/ 9887 h 9887"/>
              <a:gd name="connsiteX9" fmla="*/ 5765 w 10017"/>
              <a:gd name="connsiteY9" fmla="*/ 9511 h 9887"/>
              <a:gd name="connsiteX10" fmla="*/ 5909 w 10017"/>
              <a:gd name="connsiteY10" fmla="*/ 9436 h 9887"/>
              <a:gd name="connsiteX11" fmla="*/ 6066 w 10017"/>
              <a:gd name="connsiteY11" fmla="*/ 9134 h 9887"/>
              <a:gd name="connsiteX12" fmla="*/ 6469 w 10017"/>
              <a:gd name="connsiteY12" fmla="*/ 8306 h 9887"/>
              <a:gd name="connsiteX13" fmla="*/ 7074 w 10017"/>
              <a:gd name="connsiteY13" fmla="*/ 7252 h 9887"/>
              <a:gd name="connsiteX14" fmla="*/ 7519 w 10017"/>
              <a:gd name="connsiteY14" fmla="*/ 6500 h 9887"/>
              <a:gd name="connsiteX15" fmla="*/ 8224 w 10017"/>
              <a:gd name="connsiteY15" fmla="*/ 7106 h 9887"/>
              <a:gd name="connsiteX16" fmla="*/ 9102 w 10017"/>
              <a:gd name="connsiteY16" fmla="*/ 7442 h 9887"/>
              <a:gd name="connsiteX17" fmla="*/ 10017 w 10017"/>
              <a:gd name="connsiteY17" fmla="*/ 7607 h 9887"/>
              <a:gd name="connsiteX0" fmla="*/ 0 w 9999"/>
              <a:gd name="connsiteY0" fmla="*/ 0 h 9343"/>
              <a:gd name="connsiteX1" fmla="*/ 754 w 9999"/>
              <a:gd name="connsiteY1" fmla="*/ 23 h 9343"/>
              <a:gd name="connsiteX2" fmla="*/ 1465 w 9999"/>
              <a:gd name="connsiteY2" fmla="*/ 509 h 9343"/>
              <a:gd name="connsiteX3" fmla="*/ 1828 w 9999"/>
              <a:gd name="connsiteY3" fmla="*/ 820 h 9343"/>
              <a:gd name="connsiteX4" fmla="*/ 2304 w 9999"/>
              <a:gd name="connsiteY4" fmla="*/ 1374 h 9343"/>
              <a:gd name="connsiteX5" fmla="*/ 3471 w 9999"/>
              <a:gd name="connsiteY5" fmla="*/ 6069 h 9343"/>
              <a:gd name="connsiteX6" fmla="*/ 4476 w 9999"/>
              <a:gd name="connsiteY6" fmla="*/ 8810 h 9343"/>
              <a:gd name="connsiteX7" fmla="*/ 5180 w 9999"/>
              <a:gd name="connsiteY7" fmla="*/ 9343 h 9343"/>
              <a:gd name="connsiteX8" fmla="*/ 5754 w 9999"/>
              <a:gd name="connsiteY8" fmla="*/ 8963 h 9343"/>
              <a:gd name="connsiteX9" fmla="*/ 5898 w 9999"/>
              <a:gd name="connsiteY9" fmla="*/ 8887 h 9343"/>
              <a:gd name="connsiteX10" fmla="*/ 6055 w 9999"/>
              <a:gd name="connsiteY10" fmla="*/ 8581 h 9343"/>
              <a:gd name="connsiteX11" fmla="*/ 6457 w 9999"/>
              <a:gd name="connsiteY11" fmla="*/ 7744 h 9343"/>
              <a:gd name="connsiteX12" fmla="*/ 7061 w 9999"/>
              <a:gd name="connsiteY12" fmla="*/ 6678 h 9343"/>
              <a:gd name="connsiteX13" fmla="*/ 7505 w 9999"/>
              <a:gd name="connsiteY13" fmla="*/ 5917 h 9343"/>
              <a:gd name="connsiteX14" fmla="*/ 8209 w 9999"/>
              <a:gd name="connsiteY14" fmla="*/ 6530 h 9343"/>
              <a:gd name="connsiteX15" fmla="*/ 9086 w 9999"/>
              <a:gd name="connsiteY15" fmla="*/ 6870 h 9343"/>
              <a:gd name="connsiteX16" fmla="*/ 9999 w 9999"/>
              <a:gd name="connsiteY16" fmla="*/ 7037 h 9343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1828 w 10488"/>
              <a:gd name="connsiteY3" fmla="*/ 878 h 10000"/>
              <a:gd name="connsiteX4" fmla="*/ 2304 w 10488"/>
              <a:gd name="connsiteY4" fmla="*/ 1471 h 10000"/>
              <a:gd name="connsiteX5" fmla="*/ 3471 w 10488"/>
              <a:gd name="connsiteY5" fmla="*/ 6496 h 10000"/>
              <a:gd name="connsiteX6" fmla="*/ 4476 w 10488"/>
              <a:gd name="connsiteY6" fmla="*/ 9430 h 10000"/>
              <a:gd name="connsiteX7" fmla="*/ 5181 w 10488"/>
              <a:gd name="connsiteY7" fmla="*/ 10000 h 10000"/>
              <a:gd name="connsiteX8" fmla="*/ 5755 w 10488"/>
              <a:gd name="connsiteY8" fmla="*/ 9593 h 10000"/>
              <a:gd name="connsiteX9" fmla="*/ 5899 w 10488"/>
              <a:gd name="connsiteY9" fmla="*/ 9512 h 10000"/>
              <a:gd name="connsiteX10" fmla="*/ 6056 w 10488"/>
              <a:gd name="connsiteY10" fmla="*/ 9184 h 10000"/>
              <a:gd name="connsiteX11" fmla="*/ 6458 w 10488"/>
              <a:gd name="connsiteY11" fmla="*/ 8289 h 10000"/>
              <a:gd name="connsiteX12" fmla="*/ 7062 w 10488"/>
              <a:gd name="connsiteY12" fmla="*/ 7148 h 10000"/>
              <a:gd name="connsiteX13" fmla="*/ 7506 w 10488"/>
              <a:gd name="connsiteY13" fmla="*/ 6333 h 10000"/>
              <a:gd name="connsiteX14" fmla="*/ 8210 w 10488"/>
              <a:gd name="connsiteY14" fmla="*/ 6989 h 10000"/>
              <a:gd name="connsiteX15" fmla="*/ 9087 w 10488"/>
              <a:gd name="connsiteY15" fmla="*/ 7353 h 10000"/>
              <a:gd name="connsiteX16" fmla="*/ 10488 w 10488"/>
              <a:gd name="connsiteY16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1828 w 10488"/>
              <a:gd name="connsiteY3" fmla="*/ 878 h 10000"/>
              <a:gd name="connsiteX4" fmla="*/ 2304 w 10488"/>
              <a:gd name="connsiteY4" fmla="*/ 1471 h 10000"/>
              <a:gd name="connsiteX5" fmla="*/ 2211 w 10488"/>
              <a:gd name="connsiteY5" fmla="*/ 3384 h 10000"/>
              <a:gd name="connsiteX6" fmla="*/ 3471 w 10488"/>
              <a:gd name="connsiteY6" fmla="*/ 6496 h 10000"/>
              <a:gd name="connsiteX7" fmla="*/ 4476 w 10488"/>
              <a:gd name="connsiteY7" fmla="*/ 9430 h 10000"/>
              <a:gd name="connsiteX8" fmla="*/ 5181 w 10488"/>
              <a:gd name="connsiteY8" fmla="*/ 10000 h 10000"/>
              <a:gd name="connsiteX9" fmla="*/ 5755 w 10488"/>
              <a:gd name="connsiteY9" fmla="*/ 9593 h 10000"/>
              <a:gd name="connsiteX10" fmla="*/ 5899 w 10488"/>
              <a:gd name="connsiteY10" fmla="*/ 9512 h 10000"/>
              <a:gd name="connsiteX11" fmla="*/ 6056 w 10488"/>
              <a:gd name="connsiteY11" fmla="*/ 9184 h 10000"/>
              <a:gd name="connsiteX12" fmla="*/ 6458 w 10488"/>
              <a:gd name="connsiteY12" fmla="*/ 8289 h 10000"/>
              <a:gd name="connsiteX13" fmla="*/ 7062 w 10488"/>
              <a:gd name="connsiteY13" fmla="*/ 7148 h 10000"/>
              <a:gd name="connsiteX14" fmla="*/ 7506 w 10488"/>
              <a:gd name="connsiteY14" fmla="*/ 6333 h 10000"/>
              <a:gd name="connsiteX15" fmla="*/ 8210 w 10488"/>
              <a:gd name="connsiteY15" fmla="*/ 6989 h 10000"/>
              <a:gd name="connsiteX16" fmla="*/ 9087 w 10488"/>
              <a:gd name="connsiteY16" fmla="*/ 7353 h 10000"/>
              <a:gd name="connsiteX17" fmla="*/ 10488 w 10488"/>
              <a:gd name="connsiteY17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1828 w 10488"/>
              <a:gd name="connsiteY3" fmla="*/ 878 h 10000"/>
              <a:gd name="connsiteX4" fmla="*/ 2211 w 10488"/>
              <a:gd name="connsiteY4" fmla="*/ 3384 h 10000"/>
              <a:gd name="connsiteX5" fmla="*/ 3471 w 10488"/>
              <a:gd name="connsiteY5" fmla="*/ 6496 h 10000"/>
              <a:gd name="connsiteX6" fmla="*/ 4476 w 10488"/>
              <a:gd name="connsiteY6" fmla="*/ 9430 h 10000"/>
              <a:gd name="connsiteX7" fmla="*/ 5181 w 10488"/>
              <a:gd name="connsiteY7" fmla="*/ 10000 h 10000"/>
              <a:gd name="connsiteX8" fmla="*/ 5755 w 10488"/>
              <a:gd name="connsiteY8" fmla="*/ 9593 h 10000"/>
              <a:gd name="connsiteX9" fmla="*/ 5899 w 10488"/>
              <a:gd name="connsiteY9" fmla="*/ 9512 h 10000"/>
              <a:gd name="connsiteX10" fmla="*/ 6056 w 10488"/>
              <a:gd name="connsiteY10" fmla="*/ 9184 h 10000"/>
              <a:gd name="connsiteX11" fmla="*/ 6458 w 10488"/>
              <a:gd name="connsiteY11" fmla="*/ 8289 h 10000"/>
              <a:gd name="connsiteX12" fmla="*/ 7062 w 10488"/>
              <a:gd name="connsiteY12" fmla="*/ 7148 h 10000"/>
              <a:gd name="connsiteX13" fmla="*/ 7506 w 10488"/>
              <a:gd name="connsiteY13" fmla="*/ 6333 h 10000"/>
              <a:gd name="connsiteX14" fmla="*/ 8210 w 10488"/>
              <a:gd name="connsiteY14" fmla="*/ 6989 h 10000"/>
              <a:gd name="connsiteX15" fmla="*/ 9087 w 10488"/>
              <a:gd name="connsiteY15" fmla="*/ 7353 h 10000"/>
              <a:gd name="connsiteX16" fmla="*/ 10488 w 10488"/>
              <a:gd name="connsiteY16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1465 w 10488"/>
              <a:gd name="connsiteY2" fmla="*/ 545 h 10000"/>
              <a:gd name="connsiteX3" fmla="*/ 2211 w 10488"/>
              <a:gd name="connsiteY3" fmla="*/ 3384 h 10000"/>
              <a:gd name="connsiteX4" fmla="*/ 3471 w 10488"/>
              <a:gd name="connsiteY4" fmla="*/ 6496 h 10000"/>
              <a:gd name="connsiteX5" fmla="*/ 4476 w 10488"/>
              <a:gd name="connsiteY5" fmla="*/ 9430 h 10000"/>
              <a:gd name="connsiteX6" fmla="*/ 5181 w 10488"/>
              <a:gd name="connsiteY6" fmla="*/ 10000 h 10000"/>
              <a:gd name="connsiteX7" fmla="*/ 5755 w 10488"/>
              <a:gd name="connsiteY7" fmla="*/ 9593 h 10000"/>
              <a:gd name="connsiteX8" fmla="*/ 5899 w 10488"/>
              <a:gd name="connsiteY8" fmla="*/ 9512 h 10000"/>
              <a:gd name="connsiteX9" fmla="*/ 6056 w 10488"/>
              <a:gd name="connsiteY9" fmla="*/ 9184 h 10000"/>
              <a:gd name="connsiteX10" fmla="*/ 6458 w 10488"/>
              <a:gd name="connsiteY10" fmla="*/ 8289 h 10000"/>
              <a:gd name="connsiteX11" fmla="*/ 7062 w 10488"/>
              <a:gd name="connsiteY11" fmla="*/ 7148 h 10000"/>
              <a:gd name="connsiteX12" fmla="*/ 7506 w 10488"/>
              <a:gd name="connsiteY12" fmla="*/ 6333 h 10000"/>
              <a:gd name="connsiteX13" fmla="*/ 8210 w 10488"/>
              <a:gd name="connsiteY13" fmla="*/ 6989 h 10000"/>
              <a:gd name="connsiteX14" fmla="*/ 9087 w 10488"/>
              <a:gd name="connsiteY14" fmla="*/ 7353 h 10000"/>
              <a:gd name="connsiteX15" fmla="*/ 10488 w 10488"/>
              <a:gd name="connsiteY15" fmla="*/ 7491 h 10000"/>
              <a:gd name="connsiteX0" fmla="*/ 0 w 10488"/>
              <a:gd name="connsiteY0" fmla="*/ 0 h 10000"/>
              <a:gd name="connsiteX1" fmla="*/ 754 w 10488"/>
              <a:gd name="connsiteY1" fmla="*/ 25 h 10000"/>
              <a:gd name="connsiteX2" fmla="*/ 2211 w 10488"/>
              <a:gd name="connsiteY2" fmla="*/ 3384 h 10000"/>
              <a:gd name="connsiteX3" fmla="*/ 3471 w 10488"/>
              <a:gd name="connsiteY3" fmla="*/ 6496 h 10000"/>
              <a:gd name="connsiteX4" fmla="*/ 4476 w 10488"/>
              <a:gd name="connsiteY4" fmla="*/ 9430 h 10000"/>
              <a:gd name="connsiteX5" fmla="*/ 5181 w 10488"/>
              <a:gd name="connsiteY5" fmla="*/ 10000 h 10000"/>
              <a:gd name="connsiteX6" fmla="*/ 5755 w 10488"/>
              <a:gd name="connsiteY6" fmla="*/ 9593 h 10000"/>
              <a:gd name="connsiteX7" fmla="*/ 5899 w 10488"/>
              <a:gd name="connsiteY7" fmla="*/ 9512 h 10000"/>
              <a:gd name="connsiteX8" fmla="*/ 6056 w 10488"/>
              <a:gd name="connsiteY8" fmla="*/ 9184 h 10000"/>
              <a:gd name="connsiteX9" fmla="*/ 6458 w 10488"/>
              <a:gd name="connsiteY9" fmla="*/ 8289 h 10000"/>
              <a:gd name="connsiteX10" fmla="*/ 7062 w 10488"/>
              <a:gd name="connsiteY10" fmla="*/ 7148 h 10000"/>
              <a:gd name="connsiteX11" fmla="*/ 7506 w 10488"/>
              <a:gd name="connsiteY11" fmla="*/ 6333 h 10000"/>
              <a:gd name="connsiteX12" fmla="*/ 8210 w 10488"/>
              <a:gd name="connsiteY12" fmla="*/ 6989 h 10000"/>
              <a:gd name="connsiteX13" fmla="*/ 9087 w 10488"/>
              <a:gd name="connsiteY13" fmla="*/ 7353 h 10000"/>
              <a:gd name="connsiteX14" fmla="*/ 10488 w 10488"/>
              <a:gd name="connsiteY14" fmla="*/ 7491 h 10000"/>
              <a:gd name="connsiteX0" fmla="*/ 0 w 10488"/>
              <a:gd name="connsiteY0" fmla="*/ 0 h 10000"/>
              <a:gd name="connsiteX1" fmla="*/ 2211 w 10488"/>
              <a:gd name="connsiteY1" fmla="*/ 3384 h 10000"/>
              <a:gd name="connsiteX2" fmla="*/ 3471 w 10488"/>
              <a:gd name="connsiteY2" fmla="*/ 6496 h 10000"/>
              <a:gd name="connsiteX3" fmla="*/ 4476 w 10488"/>
              <a:gd name="connsiteY3" fmla="*/ 9430 h 10000"/>
              <a:gd name="connsiteX4" fmla="*/ 5181 w 10488"/>
              <a:gd name="connsiteY4" fmla="*/ 10000 h 10000"/>
              <a:gd name="connsiteX5" fmla="*/ 5755 w 10488"/>
              <a:gd name="connsiteY5" fmla="*/ 9593 h 10000"/>
              <a:gd name="connsiteX6" fmla="*/ 5899 w 10488"/>
              <a:gd name="connsiteY6" fmla="*/ 9512 h 10000"/>
              <a:gd name="connsiteX7" fmla="*/ 6056 w 10488"/>
              <a:gd name="connsiteY7" fmla="*/ 9184 h 10000"/>
              <a:gd name="connsiteX8" fmla="*/ 6458 w 10488"/>
              <a:gd name="connsiteY8" fmla="*/ 8289 h 10000"/>
              <a:gd name="connsiteX9" fmla="*/ 7062 w 10488"/>
              <a:gd name="connsiteY9" fmla="*/ 7148 h 10000"/>
              <a:gd name="connsiteX10" fmla="*/ 7506 w 10488"/>
              <a:gd name="connsiteY10" fmla="*/ 6333 h 10000"/>
              <a:gd name="connsiteX11" fmla="*/ 8210 w 10488"/>
              <a:gd name="connsiteY11" fmla="*/ 6989 h 10000"/>
              <a:gd name="connsiteX12" fmla="*/ 9087 w 10488"/>
              <a:gd name="connsiteY12" fmla="*/ 7353 h 10000"/>
              <a:gd name="connsiteX13" fmla="*/ 10488 w 10488"/>
              <a:gd name="connsiteY13" fmla="*/ 7491 h 10000"/>
              <a:gd name="connsiteX0" fmla="*/ 0 w 10166"/>
              <a:gd name="connsiteY0" fmla="*/ 0 h 10877"/>
              <a:gd name="connsiteX1" fmla="*/ 1889 w 10166"/>
              <a:gd name="connsiteY1" fmla="*/ 4261 h 10877"/>
              <a:gd name="connsiteX2" fmla="*/ 3149 w 10166"/>
              <a:gd name="connsiteY2" fmla="*/ 7373 h 10877"/>
              <a:gd name="connsiteX3" fmla="*/ 4154 w 10166"/>
              <a:gd name="connsiteY3" fmla="*/ 10307 h 10877"/>
              <a:gd name="connsiteX4" fmla="*/ 4859 w 10166"/>
              <a:gd name="connsiteY4" fmla="*/ 10877 h 10877"/>
              <a:gd name="connsiteX5" fmla="*/ 5433 w 10166"/>
              <a:gd name="connsiteY5" fmla="*/ 10470 h 10877"/>
              <a:gd name="connsiteX6" fmla="*/ 5577 w 10166"/>
              <a:gd name="connsiteY6" fmla="*/ 10389 h 10877"/>
              <a:gd name="connsiteX7" fmla="*/ 5734 w 10166"/>
              <a:gd name="connsiteY7" fmla="*/ 10061 h 10877"/>
              <a:gd name="connsiteX8" fmla="*/ 6136 w 10166"/>
              <a:gd name="connsiteY8" fmla="*/ 9166 h 10877"/>
              <a:gd name="connsiteX9" fmla="*/ 6740 w 10166"/>
              <a:gd name="connsiteY9" fmla="*/ 8025 h 10877"/>
              <a:gd name="connsiteX10" fmla="*/ 7184 w 10166"/>
              <a:gd name="connsiteY10" fmla="*/ 7210 h 10877"/>
              <a:gd name="connsiteX11" fmla="*/ 7888 w 10166"/>
              <a:gd name="connsiteY11" fmla="*/ 7866 h 10877"/>
              <a:gd name="connsiteX12" fmla="*/ 8765 w 10166"/>
              <a:gd name="connsiteY12" fmla="*/ 8230 h 10877"/>
              <a:gd name="connsiteX13" fmla="*/ 10166 w 10166"/>
              <a:gd name="connsiteY13" fmla="*/ 8368 h 10877"/>
              <a:gd name="connsiteX0" fmla="*/ 0 w 10166"/>
              <a:gd name="connsiteY0" fmla="*/ 0 h 10877"/>
              <a:gd name="connsiteX1" fmla="*/ 1889 w 10166"/>
              <a:gd name="connsiteY1" fmla="*/ 4261 h 10877"/>
              <a:gd name="connsiteX2" fmla="*/ 3149 w 10166"/>
              <a:gd name="connsiteY2" fmla="*/ 7373 h 10877"/>
              <a:gd name="connsiteX3" fmla="*/ 4154 w 10166"/>
              <a:gd name="connsiteY3" fmla="*/ 9137 h 10877"/>
              <a:gd name="connsiteX4" fmla="*/ 4859 w 10166"/>
              <a:gd name="connsiteY4" fmla="*/ 10877 h 10877"/>
              <a:gd name="connsiteX5" fmla="*/ 5433 w 10166"/>
              <a:gd name="connsiteY5" fmla="*/ 10470 h 10877"/>
              <a:gd name="connsiteX6" fmla="*/ 5577 w 10166"/>
              <a:gd name="connsiteY6" fmla="*/ 10389 h 10877"/>
              <a:gd name="connsiteX7" fmla="*/ 5734 w 10166"/>
              <a:gd name="connsiteY7" fmla="*/ 10061 h 10877"/>
              <a:gd name="connsiteX8" fmla="*/ 6136 w 10166"/>
              <a:gd name="connsiteY8" fmla="*/ 9166 h 10877"/>
              <a:gd name="connsiteX9" fmla="*/ 6740 w 10166"/>
              <a:gd name="connsiteY9" fmla="*/ 8025 h 10877"/>
              <a:gd name="connsiteX10" fmla="*/ 7184 w 10166"/>
              <a:gd name="connsiteY10" fmla="*/ 7210 h 10877"/>
              <a:gd name="connsiteX11" fmla="*/ 7888 w 10166"/>
              <a:gd name="connsiteY11" fmla="*/ 7866 h 10877"/>
              <a:gd name="connsiteX12" fmla="*/ 8765 w 10166"/>
              <a:gd name="connsiteY12" fmla="*/ 8230 h 10877"/>
              <a:gd name="connsiteX13" fmla="*/ 10166 w 10166"/>
              <a:gd name="connsiteY13" fmla="*/ 8368 h 10877"/>
              <a:gd name="connsiteX0" fmla="*/ 0 w 10166"/>
              <a:gd name="connsiteY0" fmla="*/ 0 h 10470"/>
              <a:gd name="connsiteX1" fmla="*/ 1889 w 10166"/>
              <a:gd name="connsiteY1" fmla="*/ 4261 h 10470"/>
              <a:gd name="connsiteX2" fmla="*/ 3149 w 10166"/>
              <a:gd name="connsiteY2" fmla="*/ 7373 h 10470"/>
              <a:gd name="connsiteX3" fmla="*/ 4154 w 10166"/>
              <a:gd name="connsiteY3" fmla="*/ 9137 h 10470"/>
              <a:gd name="connsiteX4" fmla="*/ 4885 w 10166"/>
              <a:gd name="connsiteY4" fmla="*/ 10219 h 10470"/>
              <a:gd name="connsiteX5" fmla="*/ 5433 w 10166"/>
              <a:gd name="connsiteY5" fmla="*/ 10470 h 10470"/>
              <a:gd name="connsiteX6" fmla="*/ 5577 w 10166"/>
              <a:gd name="connsiteY6" fmla="*/ 10389 h 10470"/>
              <a:gd name="connsiteX7" fmla="*/ 5734 w 10166"/>
              <a:gd name="connsiteY7" fmla="*/ 10061 h 10470"/>
              <a:gd name="connsiteX8" fmla="*/ 6136 w 10166"/>
              <a:gd name="connsiteY8" fmla="*/ 9166 h 10470"/>
              <a:gd name="connsiteX9" fmla="*/ 6740 w 10166"/>
              <a:gd name="connsiteY9" fmla="*/ 8025 h 10470"/>
              <a:gd name="connsiteX10" fmla="*/ 7184 w 10166"/>
              <a:gd name="connsiteY10" fmla="*/ 7210 h 10470"/>
              <a:gd name="connsiteX11" fmla="*/ 7888 w 10166"/>
              <a:gd name="connsiteY11" fmla="*/ 7866 h 10470"/>
              <a:gd name="connsiteX12" fmla="*/ 8765 w 10166"/>
              <a:gd name="connsiteY12" fmla="*/ 8230 h 10470"/>
              <a:gd name="connsiteX13" fmla="*/ 10166 w 10166"/>
              <a:gd name="connsiteY13" fmla="*/ 8368 h 10470"/>
              <a:gd name="connsiteX0" fmla="*/ 0 w 10166"/>
              <a:gd name="connsiteY0" fmla="*/ 0 h 10470"/>
              <a:gd name="connsiteX1" fmla="*/ 1889 w 10166"/>
              <a:gd name="connsiteY1" fmla="*/ 4261 h 10470"/>
              <a:gd name="connsiteX2" fmla="*/ 3149 w 10166"/>
              <a:gd name="connsiteY2" fmla="*/ 7373 h 10470"/>
              <a:gd name="connsiteX3" fmla="*/ 4154 w 10166"/>
              <a:gd name="connsiteY3" fmla="*/ 9137 h 10470"/>
              <a:gd name="connsiteX4" fmla="*/ 4885 w 10166"/>
              <a:gd name="connsiteY4" fmla="*/ 10219 h 10470"/>
              <a:gd name="connsiteX5" fmla="*/ 5433 w 10166"/>
              <a:gd name="connsiteY5" fmla="*/ 10470 h 10470"/>
              <a:gd name="connsiteX6" fmla="*/ 5734 w 10166"/>
              <a:gd name="connsiteY6" fmla="*/ 10061 h 10470"/>
              <a:gd name="connsiteX7" fmla="*/ 6136 w 10166"/>
              <a:gd name="connsiteY7" fmla="*/ 9166 h 10470"/>
              <a:gd name="connsiteX8" fmla="*/ 6740 w 10166"/>
              <a:gd name="connsiteY8" fmla="*/ 8025 h 10470"/>
              <a:gd name="connsiteX9" fmla="*/ 7184 w 10166"/>
              <a:gd name="connsiteY9" fmla="*/ 7210 h 10470"/>
              <a:gd name="connsiteX10" fmla="*/ 7888 w 10166"/>
              <a:gd name="connsiteY10" fmla="*/ 7866 h 10470"/>
              <a:gd name="connsiteX11" fmla="*/ 8765 w 10166"/>
              <a:gd name="connsiteY11" fmla="*/ 8230 h 10470"/>
              <a:gd name="connsiteX12" fmla="*/ 10166 w 10166"/>
              <a:gd name="connsiteY12" fmla="*/ 8368 h 10470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734 w 10166"/>
              <a:gd name="connsiteY6" fmla="*/ 10061 h 10219"/>
              <a:gd name="connsiteX7" fmla="*/ 6136 w 10166"/>
              <a:gd name="connsiteY7" fmla="*/ 9166 h 10219"/>
              <a:gd name="connsiteX8" fmla="*/ 6740 w 10166"/>
              <a:gd name="connsiteY8" fmla="*/ 8025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6136 w 10166"/>
              <a:gd name="connsiteY7" fmla="*/ 9166 h 10219"/>
              <a:gd name="connsiteX8" fmla="*/ 6740 w 10166"/>
              <a:gd name="connsiteY8" fmla="*/ 8025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6097 w 10166"/>
              <a:gd name="connsiteY7" fmla="*/ 9020 h 10219"/>
              <a:gd name="connsiteX8" fmla="*/ 6740 w 10166"/>
              <a:gd name="connsiteY8" fmla="*/ 8025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6097 w 10166"/>
              <a:gd name="connsiteY7" fmla="*/ 9020 h 10219"/>
              <a:gd name="connsiteX8" fmla="*/ 6225 w 10166"/>
              <a:gd name="connsiteY8" fmla="*/ 6782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5775 w 10166"/>
              <a:gd name="connsiteY7" fmla="*/ 6607 h 10219"/>
              <a:gd name="connsiteX8" fmla="*/ 6225 w 10166"/>
              <a:gd name="connsiteY8" fmla="*/ 6782 h 10219"/>
              <a:gd name="connsiteX9" fmla="*/ 7184 w 10166"/>
              <a:gd name="connsiteY9" fmla="*/ 7210 h 10219"/>
              <a:gd name="connsiteX10" fmla="*/ 7888 w 10166"/>
              <a:gd name="connsiteY10" fmla="*/ 7866 h 10219"/>
              <a:gd name="connsiteX11" fmla="*/ 8765 w 10166"/>
              <a:gd name="connsiteY11" fmla="*/ 8230 h 10219"/>
              <a:gd name="connsiteX12" fmla="*/ 10166 w 10166"/>
              <a:gd name="connsiteY12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5775 w 10166"/>
              <a:gd name="connsiteY7" fmla="*/ 6607 h 10219"/>
              <a:gd name="connsiteX8" fmla="*/ 7184 w 10166"/>
              <a:gd name="connsiteY8" fmla="*/ 7210 h 10219"/>
              <a:gd name="connsiteX9" fmla="*/ 7888 w 10166"/>
              <a:gd name="connsiteY9" fmla="*/ 7866 h 10219"/>
              <a:gd name="connsiteX10" fmla="*/ 8765 w 10166"/>
              <a:gd name="connsiteY10" fmla="*/ 8230 h 10219"/>
              <a:gd name="connsiteX11" fmla="*/ 10166 w 10166"/>
              <a:gd name="connsiteY11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433 w 10166"/>
              <a:gd name="connsiteY5" fmla="*/ 10178 h 10219"/>
              <a:gd name="connsiteX6" fmla="*/ 5695 w 10166"/>
              <a:gd name="connsiteY6" fmla="*/ 9622 h 10219"/>
              <a:gd name="connsiteX7" fmla="*/ 5736 w 10166"/>
              <a:gd name="connsiteY7" fmla="*/ 6315 h 10219"/>
              <a:gd name="connsiteX8" fmla="*/ 7184 w 10166"/>
              <a:gd name="connsiteY8" fmla="*/ 7210 h 10219"/>
              <a:gd name="connsiteX9" fmla="*/ 7888 w 10166"/>
              <a:gd name="connsiteY9" fmla="*/ 7866 h 10219"/>
              <a:gd name="connsiteX10" fmla="*/ 8765 w 10166"/>
              <a:gd name="connsiteY10" fmla="*/ 8230 h 10219"/>
              <a:gd name="connsiteX11" fmla="*/ 10166 w 10166"/>
              <a:gd name="connsiteY11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695 w 10166"/>
              <a:gd name="connsiteY5" fmla="*/ 9622 h 10219"/>
              <a:gd name="connsiteX6" fmla="*/ 5736 w 10166"/>
              <a:gd name="connsiteY6" fmla="*/ 6315 h 10219"/>
              <a:gd name="connsiteX7" fmla="*/ 7184 w 10166"/>
              <a:gd name="connsiteY7" fmla="*/ 7210 h 10219"/>
              <a:gd name="connsiteX8" fmla="*/ 7888 w 10166"/>
              <a:gd name="connsiteY8" fmla="*/ 7866 h 10219"/>
              <a:gd name="connsiteX9" fmla="*/ 8765 w 10166"/>
              <a:gd name="connsiteY9" fmla="*/ 8230 h 10219"/>
              <a:gd name="connsiteX10" fmla="*/ 10166 w 10166"/>
              <a:gd name="connsiteY10" fmla="*/ 8368 h 10219"/>
              <a:gd name="connsiteX0" fmla="*/ 0 w 10166"/>
              <a:gd name="connsiteY0" fmla="*/ 0 h 10219"/>
              <a:gd name="connsiteX1" fmla="*/ 1889 w 10166"/>
              <a:gd name="connsiteY1" fmla="*/ 4261 h 10219"/>
              <a:gd name="connsiteX2" fmla="*/ 3149 w 10166"/>
              <a:gd name="connsiteY2" fmla="*/ 7373 h 10219"/>
              <a:gd name="connsiteX3" fmla="*/ 4154 w 10166"/>
              <a:gd name="connsiteY3" fmla="*/ 9137 h 10219"/>
              <a:gd name="connsiteX4" fmla="*/ 4885 w 10166"/>
              <a:gd name="connsiteY4" fmla="*/ 10219 h 10219"/>
              <a:gd name="connsiteX5" fmla="*/ 5736 w 10166"/>
              <a:gd name="connsiteY5" fmla="*/ 6315 h 10219"/>
              <a:gd name="connsiteX6" fmla="*/ 7184 w 10166"/>
              <a:gd name="connsiteY6" fmla="*/ 7210 h 10219"/>
              <a:gd name="connsiteX7" fmla="*/ 7888 w 10166"/>
              <a:gd name="connsiteY7" fmla="*/ 7866 h 10219"/>
              <a:gd name="connsiteX8" fmla="*/ 8765 w 10166"/>
              <a:gd name="connsiteY8" fmla="*/ 8230 h 10219"/>
              <a:gd name="connsiteX9" fmla="*/ 10166 w 10166"/>
              <a:gd name="connsiteY9" fmla="*/ 8368 h 10219"/>
              <a:gd name="connsiteX0" fmla="*/ 0 w 10166"/>
              <a:gd name="connsiteY0" fmla="*/ 0 h 9269"/>
              <a:gd name="connsiteX1" fmla="*/ 1889 w 10166"/>
              <a:gd name="connsiteY1" fmla="*/ 4261 h 9269"/>
              <a:gd name="connsiteX2" fmla="*/ 3149 w 10166"/>
              <a:gd name="connsiteY2" fmla="*/ 7373 h 9269"/>
              <a:gd name="connsiteX3" fmla="*/ 4154 w 10166"/>
              <a:gd name="connsiteY3" fmla="*/ 9137 h 9269"/>
              <a:gd name="connsiteX4" fmla="*/ 4846 w 10166"/>
              <a:gd name="connsiteY4" fmla="*/ 9269 h 9269"/>
              <a:gd name="connsiteX5" fmla="*/ 5736 w 10166"/>
              <a:gd name="connsiteY5" fmla="*/ 6315 h 9269"/>
              <a:gd name="connsiteX6" fmla="*/ 7184 w 10166"/>
              <a:gd name="connsiteY6" fmla="*/ 7210 h 9269"/>
              <a:gd name="connsiteX7" fmla="*/ 7888 w 10166"/>
              <a:gd name="connsiteY7" fmla="*/ 7866 h 9269"/>
              <a:gd name="connsiteX8" fmla="*/ 8765 w 10166"/>
              <a:gd name="connsiteY8" fmla="*/ 8230 h 9269"/>
              <a:gd name="connsiteX9" fmla="*/ 10166 w 10166"/>
              <a:gd name="connsiteY9" fmla="*/ 8368 h 9269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30 w 10000"/>
              <a:gd name="connsiteY6" fmla="*/ 6963 h 10000"/>
              <a:gd name="connsiteX7" fmla="*/ 7067 w 10000"/>
              <a:gd name="connsiteY7" fmla="*/ 7779 h 10000"/>
              <a:gd name="connsiteX8" fmla="*/ 7759 w 10000"/>
              <a:gd name="connsiteY8" fmla="*/ 8486 h 10000"/>
              <a:gd name="connsiteX9" fmla="*/ 8622 w 10000"/>
              <a:gd name="connsiteY9" fmla="*/ 8879 h 10000"/>
              <a:gd name="connsiteX10" fmla="*/ 10000 w 10000"/>
              <a:gd name="connsiteY10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7067 w 10000"/>
              <a:gd name="connsiteY7" fmla="*/ 7779 h 10000"/>
              <a:gd name="connsiteX8" fmla="*/ 7759 w 10000"/>
              <a:gd name="connsiteY8" fmla="*/ 8486 h 10000"/>
              <a:gd name="connsiteX9" fmla="*/ 8622 w 10000"/>
              <a:gd name="connsiteY9" fmla="*/ 8879 h 10000"/>
              <a:gd name="connsiteX10" fmla="*/ 10000 w 10000"/>
              <a:gd name="connsiteY10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594 h 10000"/>
              <a:gd name="connsiteX8" fmla="*/ 7067 w 10000"/>
              <a:gd name="connsiteY8" fmla="*/ 7779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831 h 10000"/>
              <a:gd name="connsiteX8" fmla="*/ 7067 w 10000"/>
              <a:gd name="connsiteY8" fmla="*/ 7779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673 h 10000"/>
              <a:gd name="connsiteX8" fmla="*/ 7067 w 10000"/>
              <a:gd name="connsiteY8" fmla="*/ 7779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10000"/>
              <a:gd name="connsiteX1" fmla="*/ 1858 w 10000"/>
              <a:gd name="connsiteY1" fmla="*/ 4597 h 10000"/>
              <a:gd name="connsiteX2" fmla="*/ 3098 w 10000"/>
              <a:gd name="connsiteY2" fmla="*/ 7954 h 10000"/>
              <a:gd name="connsiteX3" fmla="*/ 4086 w 10000"/>
              <a:gd name="connsiteY3" fmla="*/ 9858 h 10000"/>
              <a:gd name="connsiteX4" fmla="*/ 4767 w 10000"/>
              <a:gd name="connsiteY4" fmla="*/ 10000 h 10000"/>
              <a:gd name="connsiteX5" fmla="*/ 5642 w 10000"/>
              <a:gd name="connsiteY5" fmla="*/ 6813 h 10000"/>
              <a:gd name="connsiteX6" fmla="*/ 6243 w 10000"/>
              <a:gd name="connsiteY6" fmla="*/ 7278 h 10000"/>
              <a:gd name="connsiteX7" fmla="*/ 6661 w 10000"/>
              <a:gd name="connsiteY7" fmla="*/ 7673 h 10000"/>
              <a:gd name="connsiteX8" fmla="*/ 7067 w 10000"/>
              <a:gd name="connsiteY8" fmla="*/ 8016 h 10000"/>
              <a:gd name="connsiteX9" fmla="*/ 7759 w 10000"/>
              <a:gd name="connsiteY9" fmla="*/ 8486 h 10000"/>
              <a:gd name="connsiteX10" fmla="*/ 8622 w 10000"/>
              <a:gd name="connsiteY10" fmla="*/ 8879 h 10000"/>
              <a:gd name="connsiteX11" fmla="*/ 10000 w 10000"/>
              <a:gd name="connsiteY11" fmla="*/ 9028 h 10000"/>
              <a:gd name="connsiteX0" fmla="*/ 0 w 10000"/>
              <a:gd name="connsiteY0" fmla="*/ 0 h 9926"/>
              <a:gd name="connsiteX1" fmla="*/ 1858 w 10000"/>
              <a:gd name="connsiteY1" fmla="*/ 4597 h 9926"/>
              <a:gd name="connsiteX2" fmla="*/ 3098 w 10000"/>
              <a:gd name="connsiteY2" fmla="*/ 7954 h 9926"/>
              <a:gd name="connsiteX3" fmla="*/ 4086 w 10000"/>
              <a:gd name="connsiteY3" fmla="*/ 9858 h 9926"/>
              <a:gd name="connsiteX4" fmla="*/ 4716 w 10000"/>
              <a:gd name="connsiteY4" fmla="*/ 9369 h 9926"/>
              <a:gd name="connsiteX5" fmla="*/ 5642 w 10000"/>
              <a:gd name="connsiteY5" fmla="*/ 6813 h 9926"/>
              <a:gd name="connsiteX6" fmla="*/ 6243 w 10000"/>
              <a:gd name="connsiteY6" fmla="*/ 7278 h 9926"/>
              <a:gd name="connsiteX7" fmla="*/ 6661 w 10000"/>
              <a:gd name="connsiteY7" fmla="*/ 7673 h 9926"/>
              <a:gd name="connsiteX8" fmla="*/ 7067 w 10000"/>
              <a:gd name="connsiteY8" fmla="*/ 8016 h 9926"/>
              <a:gd name="connsiteX9" fmla="*/ 7759 w 10000"/>
              <a:gd name="connsiteY9" fmla="*/ 8486 h 9926"/>
              <a:gd name="connsiteX10" fmla="*/ 8622 w 10000"/>
              <a:gd name="connsiteY10" fmla="*/ 8879 h 9926"/>
              <a:gd name="connsiteX11" fmla="*/ 10000 w 10000"/>
              <a:gd name="connsiteY11" fmla="*/ 9028 h 9926"/>
              <a:gd name="connsiteX0" fmla="*/ 0 w 10000"/>
              <a:gd name="connsiteY0" fmla="*/ 0 h 9565"/>
              <a:gd name="connsiteX1" fmla="*/ 1858 w 10000"/>
              <a:gd name="connsiteY1" fmla="*/ 4631 h 9565"/>
              <a:gd name="connsiteX2" fmla="*/ 3098 w 10000"/>
              <a:gd name="connsiteY2" fmla="*/ 8013 h 9565"/>
              <a:gd name="connsiteX3" fmla="*/ 4061 w 10000"/>
              <a:gd name="connsiteY3" fmla="*/ 9454 h 9565"/>
              <a:gd name="connsiteX4" fmla="*/ 4716 w 10000"/>
              <a:gd name="connsiteY4" fmla="*/ 9439 h 9565"/>
              <a:gd name="connsiteX5" fmla="*/ 5642 w 10000"/>
              <a:gd name="connsiteY5" fmla="*/ 6864 h 9565"/>
              <a:gd name="connsiteX6" fmla="*/ 6243 w 10000"/>
              <a:gd name="connsiteY6" fmla="*/ 7332 h 9565"/>
              <a:gd name="connsiteX7" fmla="*/ 6661 w 10000"/>
              <a:gd name="connsiteY7" fmla="*/ 7730 h 9565"/>
              <a:gd name="connsiteX8" fmla="*/ 7067 w 10000"/>
              <a:gd name="connsiteY8" fmla="*/ 8076 h 9565"/>
              <a:gd name="connsiteX9" fmla="*/ 7759 w 10000"/>
              <a:gd name="connsiteY9" fmla="*/ 8549 h 9565"/>
              <a:gd name="connsiteX10" fmla="*/ 8622 w 10000"/>
              <a:gd name="connsiteY10" fmla="*/ 8945 h 9565"/>
              <a:gd name="connsiteX11" fmla="*/ 10000 w 10000"/>
              <a:gd name="connsiteY11" fmla="*/ 9095 h 9565"/>
              <a:gd name="connsiteX0" fmla="*/ 0 w 10000"/>
              <a:gd name="connsiteY0" fmla="*/ 0 h 9966"/>
              <a:gd name="connsiteX1" fmla="*/ 1858 w 10000"/>
              <a:gd name="connsiteY1" fmla="*/ 4842 h 9966"/>
              <a:gd name="connsiteX2" fmla="*/ 3098 w 10000"/>
              <a:gd name="connsiteY2" fmla="*/ 8377 h 9966"/>
              <a:gd name="connsiteX3" fmla="*/ 4061 w 10000"/>
              <a:gd name="connsiteY3" fmla="*/ 9884 h 9966"/>
              <a:gd name="connsiteX4" fmla="*/ 4716 w 10000"/>
              <a:gd name="connsiteY4" fmla="*/ 9536 h 9966"/>
              <a:gd name="connsiteX5" fmla="*/ 5642 w 10000"/>
              <a:gd name="connsiteY5" fmla="*/ 7176 h 9966"/>
              <a:gd name="connsiteX6" fmla="*/ 6243 w 10000"/>
              <a:gd name="connsiteY6" fmla="*/ 7665 h 9966"/>
              <a:gd name="connsiteX7" fmla="*/ 6661 w 10000"/>
              <a:gd name="connsiteY7" fmla="*/ 8082 h 9966"/>
              <a:gd name="connsiteX8" fmla="*/ 7067 w 10000"/>
              <a:gd name="connsiteY8" fmla="*/ 8443 h 9966"/>
              <a:gd name="connsiteX9" fmla="*/ 7759 w 10000"/>
              <a:gd name="connsiteY9" fmla="*/ 8938 h 9966"/>
              <a:gd name="connsiteX10" fmla="*/ 8622 w 10000"/>
              <a:gd name="connsiteY10" fmla="*/ 9352 h 9966"/>
              <a:gd name="connsiteX11" fmla="*/ 10000 w 10000"/>
              <a:gd name="connsiteY11" fmla="*/ 9509 h 9966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642 w 10000"/>
              <a:gd name="connsiteY5" fmla="*/ 7200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465 w 10000"/>
              <a:gd name="connsiteY5" fmla="*/ 6867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6243 w 10000"/>
              <a:gd name="connsiteY5" fmla="*/ 7691 h 10000"/>
              <a:gd name="connsiteX6" fmla="*/ 6661 w 10000"/>
              <a:gd name="connsiteY6" fmla="*/ 8110 h 10000"/>
              <a:gd name="connsiteX7" fmla="*/ 7067 w 10000"/>
              <a:gd name="connsiteY7" fmla="*/ 8472 h 10000"/>
              <a:gd name="connsiteX8" fmla="*/ 7759 w 10000"/>
              <a:gd name="connsiteY8" fmla="*/ 8968 h 10000"/>
              <a:gd name="connsiteX9" fmla="*/ 8622 w 10000"/>
              <a:gd name="connsiteY9" fmla="*/ 9384 h 10000"/>
              <a:gd name="connsiteX10" fmla="*/ 10000 w 10000"/>
              <a:gd name="connsiteY10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507 w 10000"/>
              <a:gd name="connsiteY5" fmla="*/ 8693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10000"/>
              <a:gd name="connsiteX1" fmla="*/ 1858 w 10000"/>
              <a:gd name="connsiteY1" fmla="*/ 4859 h 10000"/>
              <a:gd name="connsiteX2" fmla="*/ 3098 w 10000"/>
              <a:gd name="connsiteY2" fmla="*/ 8406 h 10000"/>
              <a:gd name="connsiteX3" fmla="*/ 4061 w 10000"/>
              <a:gd name="connsiteY3" fmla="*/ 9918 h 10000"/>
              <a:gd name="connsiteX4" fmla="*/ 4754 w 10000"/>
              <a:gd name="connsiteY4" fmla="*/ 9569 h 10000"/>
              <a:gd name="connsiteX5" fmla="*/ 5507 w 10000"/>
              <a:gd name="connsiteY5" fmla="*/ 6776 h 10000"/>
              <a:gd name="connsiteX6" fmla="*/ 6243 w 10000"/>
              <a:gd name="connsiteY6" fmla="*/ 7691 h 10000"/>
              <a:gd name="connsiteX7" fmla="*/ 6661 w 10000"/>
              <a:gd name="connsiteY7" fmla="*/ 8110 h 10000"/>
              <a:gd name="connsiteX8" fmla="*/ 7067 w 10000"/>
              <a:gd name="connsiteY8" fmla="*/ 8472 h 10000"/>
              <a:gd name="connsiteX9" fmla="*/ 7759 w 10000"/>
              <a:gd name="connsiteY9" fmla="*/ 8968 h 10000"/>
              <a:gd name="connsiteX10" fmla="*/ 8622 w 10000"/>
              <a:gd name="connsiteY10" fmla="*/ 9384 h 10000"/>
              <a:gd name="connsiteX11" fmla="*/ 10000 w 10000"/>
              <a:gd name="connsiteY11" fmla="*/ 9541 h 10000"/>
              <a:gd name="connsiteX0" fmla="*/ 0 w 10000"/>
              <a:gd name="connsiteY0" fmla="*/ 0 h 9918"/>
              <a:gd name="connsiteX1" fmla="*/ 1858 w 10000"/>
              <a:gd name="connsiteY1" fmla="*/ 4859 h 9918"/>
              <a:gd name="connsiteX2" fmla="*/ 3098 w 10000"/>
              <a:gd name="connsiteY2" fmla="*/ 8406 h 9918"/>
              <a:gd name="connsiteX3" fmla="*/ 4061 w 10000"/>
              <a:gd name="connsiteY3" fmla="*/ 9918 h 9918"/>
              <a:gd name="connsiteX4" fmla="*/ 5507 w 10000"/>
              <a:gd name="connsiteY4" fmla="*/ 6776 h 9918"/>
              <a:gd name="connsiteX5" fmla="*/ 6243 w 10000"/>
              <a:gd name="connsiteY5" fmla="*/ 7691 h 9918"/>
              <a:gd name="connsiteX6" fmla="*/ 6661 w 10000"/>
              <a:gd name="connsiteY6" fmla="*/ 8110 h 9918"/>
              <a:gd name="connsiteX7" fmla="*/ 7067 w 10000"/>
              <a:gd name="connsiteY7" fmla="*/ 8472 h 9918"/>
              <a:gd name="connsiteX8" fmla="*/ 7759 w 10000"/>
              <a:gd name="connsiteY8" fmla="*/ 8968 h 9918"/>
              <a:gd name="connsiteX9" fmla="*/ 8622 w 10000"/>
              <a:gd name="connsiteY9" fmla="*/ 9384 h 9918"/>
              <a:gd name="connsiteX10" fmla="*/ 10000 w 10000"/>
              <a:gd name="connsiteY10" fmla="*/ 9541 h 9918"/>
              <a:gd name="connsiteX0" fmla="*/ 0 w 10000"/>
              <a:gd name="connsiteY0" fmla="*/ 0 h 9622"/>
              <a:gd name="connsiteX1" fmla="*/ 1858 w 10000"/>
              <a:gd name="connsiteY1" fmla="*/ 4899 h 9622"/>
              <a:gd name="connsiteX2" fmla="*/ 3098 w 10000"/>
              <a:gd name="connsiteY2" fmla="*/ 8475 h 9622"/>
              <a:gd name="connsiteX3" fmla="*/ 4099 w 10000"/>
              <a:gd name="connsiteY3" fmla="*/ 9244 h 9622"/>
              <a:gd name="connsiteX4" fmla="*/ 5507 w 10000"/>
              <a:gd name="connsiteY4" fmla="*/ 6832 h 9622"/>
              <a:gd name="connsiteX5" fmla="*/ 6243 w 10000"/>
              <a:gd name="connsiteY5" fmla="*/ 7755 h 9622"/>
              <a:gd name="connsiteX6" fmla="*/ 6661 w 10000"/>
              <a:gd name="connsiteY6" fmla="*/ 8177 h 9622"/>
              <a:gd name="connsiteX7" fmla="*/ 7067 w 10000"/>
              <a:gd name="connsiteY7" fmla="*/ 8542 h 9622"/>
              <a:gd name="connsiteX8" fmla="*/ 7759 w 10000"/>
              <a:gd name="connsiteY8" fmla="*/ 9042 h 9622"/>
              <a:gd name="connsiteX9" fmla="*/ 8622 w 10000"/>
              <a:gd name="connsiteY9" fmla="*/ 9462 h 9622"/>
              <a:gd name="connsiteX10" fmla="*/ 10000 w 10000"/>
              <a:gd name="connsiteY10" fmla="*/ 9620 h 9622"/>
              <a:gd name="connsiteX0" fmla="*/ 0 w 8142"/>
              <a:gd name="connsiteY0" fmla="*/ 0 h 4909"/>
              <a:gd name="connsiteX1" fmla="*/ 1240 w 8142"/>
              <a:gd name="connsiteY1" fmla="*/ 3717 h 4909"/>
              <a:gd name="connsiteX2" fmla="*/ 2241 w 8142"/>
              <a:gd name="connsiteY2" fmla="*/ 4516 h 4909"/>
              <a:gd name="connsiteX3" fmla="*/ 3649 w 8142"/>
              <a:gd name="connsiteY3" fmla="*/ 2009 h 4909"/>
              <a:gd name="connsiteX4" fmla="*/ 4385 w 8142"/>
              <a:gd name="connsiteY4" fmla="*/ 2969 h 4909"/>
              <a:gd name="connsiteX5" fmla="*/ 4803 w 8142"/>
              <a:gd name="connsiteY5" fmla="*/ 3407 h 4909"/>
              <a:gd name="connsiteX6" fmla="*/ 5209 w 8142"/>
              <a:gd name="connsiteY6" fmla="*/ 3787 h 4909"/>
              <a:gd name="connsiteX7" fmla="*/ 5901 w 8142"/>
              <a:gd name="connsiteY7" fmla="*/ 4306 h 4909"/>
              <a:gd name="connsiteX8" fmla="*/ 6764 w 8142"/>
              <a:gd name="connsiteY8" fmla="*/ 4743 h 4909"/>
              <a:gd name="connsiteX9" fmla="*/ 8142 w 8142"/>
              <a:gd name="connsiteY9" fmla="*/ 4907 h 4909"/>
              <a:gd name="connsiteX0" fmla="*/ 0 w 8477"/>
              <a:gd name="connsiteY0" fmla="*/ 3480 h 5908"/>
              <a:gd name="connsiteX1" fmla="*/ 1229 w 8477"/>
              <a:gd name="connsiteY1" fmla="*/ 5107 h 5908"/>
              <a:gd name="connsiteX2" fmla="*/ 2959 w 8477"/>
              <a:gd name="connsiteY2" fmla="*/ 0 h 5908"/>
              <a:gd name="connsiteX3" fmla="*/ 3863 w 8477"/>
              <a:gd name="connsiteY3" fmla="*/ 1956 h 5908"/>
              <a:gd name="connsiteX4" fmla="*/ 4376 w 8477"/>
              <a:gd name="connsiteY4" fmla="*/ 2848 h 5908"/>
              <a:gd name="connsiteX5" fmla="*/ 4875 w 8477"/>
              <a:gd name="connsiteY5" fmla="*/ 3622 h 5908"/>
              <a:gd name="connsiteX6" fmla="*/ 5725 w 8477"/>
              <a:gd name="connsiteY6" fmla="*/ 4680 h 5908"/>
              <a:gd name="connsiteX7" fmla="*/ 6785 w 8477"/>
              <a:gd name="connsiteY7" fmla="*/ 5570 h 5908"/>
              <a:gd name="connsiteX8" fmla="*/ 8477 w 8477"/>
              <a:gd name="connsiteY8" fmla="*/ 5904 h 5908"/>
              <a:gd name="connsiteX0" fmla="*/ 0 w 8550"/>
              <a:gd name="connsiteY0" fmla="*/ 8644 h 10001"/>
              <a:gd name="connsiteX1" fmla="*/ 2041 w 8550"/>
              <a:gd name="connsiteY1" fmla="*/ 0 h 10001"/>
              <a:gd name="connsiteX2" fmla="*/ 3107 w 8550"/>
              <a:gd name="connsiteY2" fmla="*/ 3311 h 10001"/>
              <a:gd name="connsiteX3" fmla="*/ 3712 w 8550"/>
              <a:gd name="connsiteY3" fmla="*/ 4821 h 10001"/>
              <a:gd name="connsiteX4" fmla="*/ 4301 w 8550"/>
              <a:gd name="connsiteY4" fmla="*/ 6131 h 10001"/>
              <a:gd name="connsiteX5" fmla="*/ 5304 w 8550"/>
              <a:gd name="connsiteY5" fmla="*/ 7921 h 10001"/>
              <a:gd name="connsiteX6" fmla="*/ 6554 w 8550"/>
              <a:gd name="connsiteY6" fmla="*/ 9428 h 10001"/>
              <a:gd name="connsiteX7" fmla="*/ 8550 w 8550"/>
              <a:gd name="connsiteY7" fmla="*/ 9993 h 10001"/>
              <a:gd name="connsiteX0" fmla="*/ 0 w 7613"/>
              <a:gd name="connsiteY0" fmla="*/ 0 h 10000"/>
              <a:gd name="connsiteX1" fmla="*/ 1247 w 7613"/>
              <a:gd name="connsiteY1" fmla="*/ 3311 h 10000"/>
              <a:gd name="connsiteX2" fmla="*/ 1955 w 7613"/>
              <a:gd name="connsiteY2" fmla="*/ 4821 h 10000"/>
              <a:gd name="connsiteX3" fmla="*/ 2643 w 7613"/>
              <a:gd name="connsiteY3" fmla="*/ 6130 h 10000"/>
              <a:gd name="connsiteX4" fmla="*/ 3817 w 7613"/>
              <a:gd name="connsiteY4" fmla="*/ 7920 h 10000"/>
              <a:gd name="connsiteX5" fmla="*/ 5278 w 7613"/>
              <a:gd name="connsiteY5" fmla="*/ 9427 h 10000"/>
              <a:gd name="connsiteX6" fmla="*/ 7613 w 7613"/>
              <a:gd name="connsiteY6" fmla="*/ 9992 h 10000"/>
              <a:gd name="connsiteX0" fmla="*/ 0 w 10187"/>
              <a:gd name="connsiteY0" fmla="*/ 0 h 24284"/>
              <a:gd name="connsiteX1" fmla="*/ 1825 w 10187"/>
              <a:gd name="connsiteY1" fmla="*/ 17595 h 24284"/>
              <a:gd name="connsiteX2" fmla="*/ 2755 w 10187"/>
              <a:gd name="connsiteY2" fmla="*/ 19105 h 24284"/>
              <a:gd name="connsiteX3" fmla="*/ 3659 w 10187"/>
              <a:gd name="connsiteY3" fmla="*/ 20414 h 24284"/>
              <a:gd name="connsiteX4" fmla="*/ 5201 w 10187"/>
              <a:gd name="connsiteY4" fmla="*/ 22204 h 24284"/>
              <a:gd name="connsiteX5" fmla="*/ 7120 w 10187"/>
              <a:gd name="connsiteY5" fmla="*/ 23711 h 24284"/>
              <a:gd name="connsiteX6" fmla="*/ 10187 w 10187"/>
              <a:gd name="connsiteY6" fmla="*/ 24276 h 24284"/>
              <a:gd name="connsiteX0" fmla="*/ 0 w 10187"/>
              <a:gd name="connsiteY0" fmla="*/ 0 h 24284"/>
              <a:gd name="connsiteX1" fmla="*/ 2012 w 10187"/>
              <a:gd name="connsiteY1" fmla="*/ 17263 h 24284"/>
              <a:gd name="connsiteX2" fmla="*/ 2755 w 10187"/>
              <a:gd name="connsiteY2" fmla="*/ 19105 h 24284"/>
              <a:gd name="connsiteX3" fmla="*/ 3659 w 10187"/>
              <a:gd name="connsiteY3" fmla="*/ 20414 h 24284"/>
              <a:gd name="connsiteX4" fmla="*/ 5201 w 10187"/>
              <a:gd name="connsiteY4" fmla="*/ 22204 h 24284"/>
              <a:gd name="connsiteX5" fmla="*/ 7120 w 10187"/>
              <a:gd name="connsiteY5" fmla="*/ 23711 h 24284"/>
              <a:gd name="connsiteX6" fmla="*/ 10187 w 10187"/>
              <a:gd name="connsiteY6" fmla="*/ 24276 h 24284"/>
              <a:gd name="connsiteX0" fmla="*/ 0 w 10187"/>
              <a:gd name="connsiteY0" fmla="*/ 0 h 24284"/>
              <a:gd name="connsiteX1" fmla="*/ 2012 w 10187"/>
              <a:gd name="connsiteY1" fmla="*/ 17263 h 24284"/>
              <a:gd name="connsiteX2" fmla="*/ 3659 w 10187"/>
              <a:gd name="connsiteY2" fmla="*/ 20414 h 24284"/>
              <a:gd name="connsiteX3" fmla="*/ 5201 w 10187"/>
              <a:gd name="connsiteY3" fmla="*/ 22204 h 24284"/>
              <a:gd name="connsiteX4" fmla="*/ 7120 w 10187"/>
              <a:gd name="connsiteY4" fmla="*/ 23711 h 24284"/>
              <a:gd name="connsiteX5" fmla="*/ 10187 w 10187"/>
              <a:gd name="connsiteY5" fmla="*/ 24276 h 24284"/>
              <a:gd name="connsiteX0" fmla="*/ 0 w 10187"/>
              <a:gd name="connsiteY0" fmla="*/ 0 h 24284"/>
              <a:gd name="connsiteX1" fmla="*/ 2012 w 10187"/>
              <a:gd name="connsiteY1" fmla="*/ 17263 h 24284"/>
              <a:gd name="connsiteX2" fmla="*/ 3939 w 10187"/>
              <a:gd name="connsiteY2" fmla="*/ 23072 h 24284"/>
              <a:gd name="connsiteX3" fmla="*/ 5201 w 10187"/>
              <a:gd name="connsiteY3" fmla="*/ 22204 h 24284"/>
              <a:gd name="connsiteX4" fmla="*/ 7120 w 10187"/>
              <a:gd name="connsiteY4" fmla="*/ 23711 h 24284"/>
              <a:gd name="connsiteX5" fmla="*/ 10187 w 10187"/>
              <a:gd name="connsiteY5" fmla="*/ 24276 h 24284"/>
              <a:gd name="connsiteX0" fmla="*/ 0 w 10187"/>
              <a:gd name="connsiteY0" fmla="*/ 0 h 25967"/>
              <a:gd name="connsiteX1" fmla="*/ 2012 w 10187"/>
              <a:gd name="connsiteY1" fmla="*/ 17263 h 25967"/>
              <a:gd name="connsiteX2" fmla="*/ 3939 w 10187"/>
              <a:gd name="connsiteY2" fmla="*/ 23072 h 25967"/>
              <a:gd name="connsiteX3" fmla="*/ 5823 w 10187"/>
              <a:gd name="connsiteY3" fmla="*/ 25858 h 25967"/>
              <a:gd name="connsiteX4" fmla="*/ 7120 w 10187"/>
              <a:gd name="connsiteY4" fmla="*/ 23711 h 25967"/>
              <a:gd name="connsiteX5" fmla="*/ 10187 w 10187"/>
              <a:gd name="connsiteY5" fmla="*/ 24276 h 25967"/>
              <a:gd name="connsiteX0" fmla="*/ 0 w 10187"/>
              <a:gd name="connsiteY0" fmla="*/ 0 h 28056"/>
              <a:gd name="connsiteX1" fmla="*/ 2012 w 10187"/>
              <a:gd name="connsiteY1" fmla="*/ 17263 h 28056"/>
              <a:gd name="connsiteX2" fmla="*/ 3939 w 10187"/>
              <a:gd name="connsiteY2" fmla="*/ 23072 h 28056"/>
              <a:gd name="connsiteX3" fmla="*/ 5823 w 10187"/>
              <a:gd name="connsiteY3" fmla="*/ 25858 h 28056"/>
              <a:gd name="connsiteX4" fmla="*/ 7649 w 10187"/>
              <a:gd name="connsiteY4" fmla="*/ 28030 h 28056"/>
              <a:gd name="connsiteX5" fmla="*/ 10187 w 10187"/>
              <a:gd name="connsiteY5" fmla="*/ 24276 h 28056"/>
              <a:gd name="connsiteX0" fmla="*/ 0 w 12272"/>
              <a:gd name="connsiteY0" fmla="*/ 0 h 28063"/>
              <a:gd name="connsiteX1" fmla="*/ 2012 w 12272"/>
              <a:gd name="connsiteY1" fmla="*/ 17263 h 28063"/>
              <a:gd name="connsiteX2" fmla="*/ 3939 w 12272"/>
              <a:gd name="connsiteY2" fmla="*/ 23072 h 28063"/>
              <a:gd name="connsiteX3" fmla="*/ 5823 w 12272"/>
              <a:gd name="connsiteY3" fmla="*/ 25858 h 28063"/>
              <a:gd name="connsiteX4" fmla="*/ 7649 w 12272"/>
              <a:gd name="connsiteY4" fmla="*/ 28030 h 28063"/>
              <a:gd name="connsiteX5" fmla="*/ 12272 w 12272"/>
              <a:gd name="connsiteY5" fmla="*/ 25273 h 28063"/>
              <a:gd name="connsiteX0" fmla="*/ 0 w 12272"/>
              <a:gd name="connsiteY0" fmla="*/ 0 h 30706"/>
              <a:gd name="connsiteX1" fmla="*/ 2012 w 12272"/>
              <a:gd name="connsiteY1" fmla="*/ 17263 h 30706"/>
              <a:gd name="connsiteX2" fmla="*/ 3939 w 12272"/>
              <a:gd name="connsiteY2" fmla="*/ 23072 h 30706"/>
              <a:gd name="connsiteX3" fmla="*/ 5823 w 12272"/>
              <a:gd name="connsiteY3" fmla="*/ 25858 h 30706"/>
              <a:gd name="connsiteX4" fmla="*/ 7836 w 12272"/>
              <a:gd name="connsiteY4" fmla="*/ 30688 h 30706"/>
              <a:gd name="connsiteX5" fmla="*/ 12272 w 12272"/>
              <a:gd name="connsiteY5" fmla="*/ 25273 h 30706"/>
              <a:gd name="connsiteX0" fmla="*/ 0 w 12272"/>
              <a:gd name="connsiteY0" fmla="*/ 0 h 30703"/>
              <a:gd name="connsiteX1" fmla="*/ 2012 w 12272"/>
              <a:gd name="connsiteY1" fmla="*/ 17263 h 30703"/>
              <a:gd name="connsiteX2" fmla="*/ 3939 w 12272"/>
              <a:gd name="connsiteY2" fmla="*/ 23072 h 30703"/>
              <a:gd name="connsiteX3" fmla="*/ 5823 w 12272"/>
              <a:gd name="connsiteY3" fmla="*/ 25858 h 30703"/>
              <a:gd name="connsiteX4" fmla="*/ 7836 w 12272"/>
              <a:gd name="connsiteY4" fmla="*/ 30688 h 30703"/>
              <a:gd name="connsiteX5" fmla="*/ 12272 w 12272"/>
              <a:gd name="connsiteY5" fmla="*/ 23944 h 30703"/>
              <a:gd name="connsiteX0" fmla="*/ 0 w 12272"/>
              <a:gd name="connsiteY0" fmla="*/ 0 h 30703"/>
              <a:gd name="connsiteX1" fmla="*/ 2012 w 12272"/>
              <a:gd name="connsiteY1" fmla="*/ 17263 h 30703"/>
              <a:gd name="connsiteX2" fmla="*/ 3939 w 12272"/>
              <a:gd name="connsiteY2" fmla="*/ 23072 h 30703"/>
              <a:gd name="connsiteX3" fmla="*/ 5761 w 12272"/>
              <a:gd name="connsiteY3" fmla="*/ 28516 h 30703"/>
              <a:gd name="connsiteX4" fmla="*/ 7836 w 12272"/>
              <a:gd name="connsiteY4" fmla="*/ 30688 h 30703"/>
              <a:gd name="connsiteX5" fmla="*/ 12272 w 12272"/>
              <a:gd name="connsiteY5" fmla="*/ 23944 h 30703"/>
              <a:gd name="connsiteX0" fmla="*/ 0 w 12272"/>
              <a:gd name="connsiteY0" fmla="*/ 0 h 30703"/>
              <a:gd name="connsiteX1" fmla="*/ 2012 w 12272"/>
              <a:gd name="connsiteY1" fmla="*/ 17263 h 30703"/>
              <a:gd name="connsiteX2" fmla="*/ 3908 w 12272"/>
              <a:gd name="connsiteY2" fmla="*/ 24733 h 30703"/>
              <a:gd name="connsiteX3" fmla="*/ 5761 w 12272"/>
              <a:gd name="connsiteY3" fmla="*/ 28516 h 30703"/>
              <a:gd name="connsiteX4" fmla="*/ 7836 w 12272"/>
              <a:gd name="connsiteY4" fmla="*/ 30688 h 30703"/>
              <a:gd name="connsiteX5" fmla="*/ 12272 w 12272"/>
              <a:gd name="connsiteY5" fmla="*/ 23944 h 30703"/>
              <a:gd name="connsiteX0" fmla="*/ 0 w 12366"/>
              <a:gd name="connsiteY0" fmla="*/ 0 h 30703"/>
              <a:gd name="connsiteX1" fmla="*/ 2012 w 12366"/>
              <a:gd name="connsiteY1" fmla="*/ 17263 h 30703"/>
              <a:gd name="connsiteX2" fmla="*/ 3908 w 12366"/>
              <a:gd name="connsiteY2" fmla="*/ 24733 h 30703"/>
              <a:gd name="connsiteX3" fmla="*/ 5761 w 12366"/>
              <a:gd name="connsiteY3" fmla="*/ 28516 h 30703"/>
              <a:gd name="connsiteX4" fmla="*/ 7836 w 12366"/>
              <a:gd name="connsiteY4" fmla="*/ 30688 h 30703"/>
              <a:gd name="connsiteX5" fmla="*/ 12366 w 12366"/>
              <a:gd name="connsiteY5" fmla="*/ 23944 h 30703"/>
              <a:gd name="connsiteX0" fmla="*/ 0 w 12397"/>
              <a:gd name="connsiteY0" fmla="*/ 0 h 30705"/>
              <a:gd name="connsiteX1" fmla="*/ 2012 w 12397"/>
              <a:gd name="connsiteY1" fmla="*/ 17263 h 30705"/>
              <a:gd name="connsiteX2" fmla="*/ 3908 w 12397"/>
              <a:gd name="connsiteY2" fmla="*/ 24733 h 30705"/>
              <a:gd name="connsiteX3" fmla="*/ 5761 w 12397"/>
              <a:gd name="connsiteY3" fmla="*/ 28516 h 30705"/>
              <a:gd name="connsiteX4" fmla="*/ 7836 w 12397"/>
              <a:gd name="connsiteY4" fmla="*/ 30688 h 30705"/>
              <a:gd name="connsiteX5" fmla="*/ 12397 w 12397"/>
              <a:gd name="connsiteY5" fmla="*/ 24615 h 3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7" h="30705">
                <a:moveTo>
                  <a:pt x="0" y="0"/>
                </a:moveTo>
                <a:lnTo>
                  <a:pt x="2012" y="17263"/>
                </a:lnTo>
                <a:cubicBezTo>
                  <a:pt x="2622" y="20665"/>
                  <a:pt x="3377" y="23910"/>
                  <a:pt x="3908" y="24733"/>
                </a:cubicBezTo>
                <a:lnTo>
                  <a:pt x="5761" y="28516"/>
                </a:lnTo>
                <a:cubicBezTo>
                  <a:pt x="6399" y="29302"/>
                  <a:pt x="7195" y="29904"/>
                  <a:pt x="7836" y="30688"/>
                </a:cubicBezTo>
                <a:cubicBezTo>
                  <a:pt x="8491" y="31077"/>
                  <a:pt x="11967" y="24671"/>
                  <a:pt x="12397" y="24615"/>
                </a:cubicBezTo>
              </a:path>
            </a:pathLst>
          </a:cu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9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/>
      <p:bldP spid="23565" grpId="0"/>
      <p:bldP spid="23566" grpId="0"/>
      <p:bldP spid="23567" grpId="0" animBg="1"/>
      <p:bldP spid="25604" grpId="0" animBg="1"/>
      <p:bldP spid="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327</Words>
  <Application>Microsoft Office PowerPoint</Application>
  <PresentationFormat>On-screen Show (4:3)</PresentationFormat>
  <Paragraphs>88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Calleguas Regional Salinity Management Project</vt:lpstr>
      <vt:lpstr>Calleguas  Service  Area</vt:lpstr>
      <vt:lpstr>PowerPoint Presentation</vt:lpstr>
      <vt:lpstr>PowerPoint Presentation</vt:lpstr>
      <vt:lpstr>PowerPoint Presentation</vt:lpstr>
      <vt:lpstr>By providing a means of transporting salty water to the ocean, the Salinity Management Pipeline</vt:lpstr>
      <vt:lpstr>PowerPoint Presentation</vt:lpstr>
      <vt:lpstr>PowerPoint Presentation</vt:lpstr>
      <vt:lpstr>Hueneme Outfall</vt:lpstr>
      <vt:lpstr>Horizontal directional drilling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closing…  One water supplier’s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Calleguas Regional Salinity Management Project</dc:title>
  <dc:creator>Susan</dc:creator>
  <cp:lastModifiedBy>Hanson, Patricia</cp:lastModifiedBy>
  <cp:revision>37</cp:revision>
  <dcterms:created xsi:type="dcterms:W3CDTF">2013-05-09T02:34:09Z</dcterms:created>
  <dcterms:modified xsi:type="dcterms:W3CDTF">2013-05-09T19:20:52Z</dcterms:modified>
</cp:coreProperties>
</file>